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p:sldMasterIdLst>
    <p:sldMasterId id="2147483803" r:id="rId4"/>
    <p:sldMasterId id="2147483974" r:id="rId5"/>
    <p:sldMasterId id="2147484000" r:id="rId6"/>
  </p:sldMasterIdLst>
  <p:notesMasterIdLst>
    <p:notesMasterId r:id="rId23"/>
  </p:notesMasterIdLst>
  <p:handoutMasterIdLst>
    <p:handoutMasterId r:id="rId24"/>
  </p:handoutMasterIdLst>
  <p:sldIdLst>
    <p:sldId id="1774" r:id="rId7"/>
    <p:sldId id="1791" r:id="rId8"/>
    <p:sldId id="1778" r:id="rId9"/>
    <p:sldId id="1782" r:id="rId10"/>
    <p:sldId id="1786" r:id="rId11"/>
    <p:sldId id="2076136263" r:id="rId12"/>
    <p:sldId id="2076136264" r:id="rId13"/>
    <p:sldId id="2076136265" r:id="rId14"/>
    <p:sldId id="2076136266" r:id="rId15"/>
    <p:sldId id="2076136267" r:id="rId16"/>
    <p:sldId id="2076136268" r:id="rId17"/>
    <p:sldId id="2076136269" r:id="rId18"/>
    <p:sldId id="2076136270" r:id="rId19"/>
    <p:sldId id="2076136271" r:id="rId20"/>
    <p:sldId id="1789" r:id="rId21"/>
    <p:sldId id="2076136262" r:id="rId22"/>
  </p:sldIdLst>
  <p:sldSz cx="14630400" cy="8229600"/>
  <p:notesSz cx="6858000" cy="9144000"/>
  <p:embeddedFontLst>
    <p:embeddedFont>
      <p:font typeface="Aldhabi" panose="01000000000000000000" pitchFamily="2" charset="-78"/>
      <p:regular r:id="rId25"/>
    </p:embeddedFont>
    <p:embeddedFont>
      <p:font typeface="Calibri" panose="020F0502020204030204" pitchFamily="34" charset="0"/>
      <p:regular r:id="rId26"/>
      <p:bold r:id="rId27"/>
      <p:italic r:id="rId28"/>
      <p:boldItalic r:id="rId29"/>
    </p:embeddedFont>
    <p:embeddedFont>
      <p:font typeface="Segoe UI" panose="020B0502040204020203" pitchFamily="34" charset="0"/>
      <p:regular r:id="rId30"/>
      <p:bold r:id="rId31"/>
      <p:italic r:id="rId32"/>
      <p:boldItalic r:id="rId33"/>
    </p:embeddedFont>
    <p:embeddedFont>
      <p:font typeface="Segoe UI Semibold" panose="020B0702040204020203" pitchFamily="34" charset="0"/>
      <p:bold r:id="rId34"/>
      <p:boldItalic r:id="rId35"/>
    </p:embeddedFont>
    <p:embeddedFont>
      <p:font typeface="Segoe UI Semilight" panose="020B0402040204020203" pitchFamily="34" charset="0"/>
      <p:regular r:id="rId36"/>
      <p:italic r:id="rId37"/>
    </p:embeddedFont>
  </p:embeddedFontLst>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slide" id="{4B2DE8E9-9E55-4C3F-8350-4C1FC5FEEBDE}">
          <p14:sldIdLst>
            <p14:sldId id="1774"/>
            <p14:sldId id="1791"/>
            <p14:sldId id="1778"/>
            <p14:sldId id="1782"/>
            <p14:sldId id="1786"/>
            <p14:sldId id="2076136263"/>
            <p14:sldId id="2076136264"/>
            <p14:sldId id="2076136265"/>
            <p14:sldId id="2076136266"/>
            <p14:sldId id="2076136267"/>
            <p14:sldId id="2076136268"/>
            <p14:sldId id="2076136269"/>
            <p14:sldId id="2076136270"/>
            <p14:sldId id="2076136271"/>
            <p14:sldId id="1789"/>
            <p14:sldId id="2076136262"/>
          </p14:sldIdLst>
        </p14:section>
      </p14:sectionLst>
    </p:ext>
    <p:ext uri="{EFAFB233-063F-42B5-8137-9DF3F51BA10A}">
      <p15:sldGuideLst xmlns:p15="http://schemas.microsoft.com/office/powerpoint/2012/main">
        <p15:guide id="1" orient="horz" pos="2592">
          <p15:clr>
            <a:srgbClr val="A4A3A4"/>
          </p15:clr>
        </p15:guide>
        <p15:guide id="2" pos="460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88"/>
    <a:srgbClr val="000000"/>
    <a:srgbClr val="D2D2D2"/>
    <a:srgbClr val="0078D3"/>
    <a:srgbClr val="76CEEA"/>
    <a:srgbClr val="50E6FF"/>
    <a:srgbClr val="243A5E"/>
    <a:srgbClr val="9FCB3A"/>
    <a:srgbClr val="0C59A4"/>
    <a:srgbClr val="50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4D4BD2-51CB-47FB-9931-A448F92C32E8}" v="53" dt="2021-04-15T15:24:52.1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32" autoAdjust="0"/>
    <p:restoredTop sz="92015" autoAdjust="0"/>
  </p:normalViewPr>
  <p:slideViewPr>
    <p:cSldViewPr snapToGrid="0" snapToObjects="1">
      <p:cViewPr varScale="1">
        <p:scale>
          <a:sx n="53" d="100"/>
          <a:sy n="53" d="100"/>
        </p:scale>
        <p:origin x="672" y="36"/>
      </p:cViewPr>
      <p:guideLst>
        <p:guide orient="horz" pos="2592"/>
        <p:guide pos="4608"/>
      </p:guideLst>
    </p:cSldViewPr>
  </p:slideViewPr>
  <p:outlineViewPr>
    <p:cViewPr>
      <p:scale>
        <a:sx n="33" d="100"/>
        <a:sy n="33" d="100"/>
      </p:scale>
      <p:origin x="0" y="-11544"/>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53" d="100"/>
          <a:sy n="53" d="100"/>
        </p:scale>
        <p:origin x="284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font" Target="fonts/font2.fntdata"/><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font" Target="fonts/font10.fntdata"/><Relationship Id="rId42" Type="http://schemas.microsoft.com/office/2015/10/relationships/revisionInfo" Target="revisionInfo.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font" Target="fonts/font5.fntdata"/><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870BEA-B3EA-4D57-8804-3C40360EE912}" type="slidenum">
              <a:rPr lang="en-US" smtClean="0"/>
              <a:t>‹#›</a:t>
            </a:fld>
            <a:endParaRPr lang="en-US"/>
          </a:p>
        </p:txBody>
      </p:sp>
      <p:sp>
        <p:nvSpPr>
          <p:cNvPr id="6" name="Date Placeholder 5">
            <a:extLst>
              <a:ext uri="{FF2B5EF4-FFF2-40B4-BE49-F238E27FC236}">
                <a16:creationId xmlns:a16="http://schemas.microsoft.com/office/drawing/2014/main" id="{A054DBA7-85FF-CE4A-BF56-5B341AFC4A1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8EE06F-1980-7244-BF75-5D4A64DAD5ED}" type="datetimeFigureOut">
              <a:rPr lang="en-US" smtClean="0"/>
              <a:t>4/15/2021</a:t>
            </a:fld>
            <a:endParaRPr lang="en-US"/>
          </a:p>
        </p:txBody>
      </p:sp>
    </p:spTree>
    <p:extLst>
      <p:ext uri="{BB962C8B-B14F-4D97-AF65-F5344CB8AC3E}">
        <p14:creationId xmlns:p14="http://schemas.microsoft.com/office/powerpoint/2010/main" val="3809526521"/>
      </p:ext>
    </p:extLst>
  </p:cSld>
  <p:clrMap bg1="lt1" tx1="dk1" bg2="lt2" tx2="dk2" accent1="accent1" accent2="accent2" accent3="accent3" accent4="accent4" accent5="accent5" accent6="accent6" hlink="hlink" folHlink="folHlink"/>
</p:handoutMaster>
</file>

<file path=ppt/media/image12.png>
</file>

<file path=ppt/media/image13.png>
</file>

<file path=ppt/media/image14.jpeg>
</file>

<file path=ppt/media/image15.png>
</file>

<file path=ppt/media/image16.png>
</file>

<file path=ppt/media/image17.png>
</file>

<file path=ppt/media/image18.png>
</file>

<file path=ppt/media/image3.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C21B7B2-6D1C-406E-AEF9-95F8A76399C2}" type="datetimeFigureOut">
              <a:rPr lang="en-US" smtClean="0"/>
              <a:t>4/15/2021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68CCEB-9B74-4B06-A035-26CD3C1A745F}" type="slidenum">
              <a:rPr lang="en-US" smtClean="0"/>
              <a:t>‹#›</a:t>
            </a:fld>
            <a:endParaRPr lang="en-US"/>
          </a:p>
        </p:txBody>
      </p:sp>
    </p:spTree>
    <p:extLst>
      <p:ext uri="{BB962C8B-B14F-4D97-AF65-F5344CB8AC3E}">
        <p14:creationId xmlns:p14="http://schemas.microsoft.com/office/powerpoint/2010/main" val="2998309142"/>
      </p:ext>
    </p:extLst>
  </p:cSld>
  <p:clrMap bg1="lt1" tx1="dk1" bg2="lt2" tx2="dk2" accent1="accent1" accent2="accent2" accent3="accent3" accent4="accent4" accent5="accent5" accent6="accent6" hlink="hlink" folHlink="folHlink"/>
  <p:notesStyle>
    <a:lvl1pPr marL="0" algn="l" defTabSz="1097280" rtl="0" eaLnBrk="1" latinLnBrk="0" hangingPunct="1">
      <a:defRPr sz="1440" kern="1200">
        <a:solidFill>
          <a:schemeClr val="tx1"/>
        </a:solidFill>
        <a:latin typeface="+mn-lt"/>
        <a:ea typeface="+mn-ea"/>
        <a:cs typeface="+mn-cs"/>
      </a:defRPr>
    </a:lvl1pPr>
    <a:lvl2pPr marL="548640" algn="l" defTabSz="1097280" rtl="0" eaLnBrk="1" latinLnBrk="0" hangingPunct="1">
      <a:defRPr sz="1440" kern="1200">
        <a:solidFill>
          <a:schemeClr val="tx1"/>
        </a:solidFill>
        <a:latin typeface="+mn-lt"/>
        <a:ea typeface="+mn-ea"/>
        <a:cs typeface="+mn-cs"/>
      </a:defRPr>
    </a:lvl2pPr>
    <a:lvl3pPr marL="1097280" algn="l" defTabSz="1097280" rtl="0" eaLnBrk="1" latinLnBrk="0" hangingPunct="1">
      <a:defRPr sz="1440" kern="1200">
        <a:solidFill>
          <a:schemeClr val="tx1"/>
        </a:solidFill>
        <a:latin typeface="+mn-lt"/>
        <a:ea typeface="+mn-ea"/>
        <a:cs typeface="+mn-cs"/>
      </a:defRPr>
    </a:lvl3pPr>
    <a:lvl4pPr marL="1645920" algn="l" defTabSz="1097280" rtl="0" eaLnBrk="1" latinLnBrk="0" hangingPunct="1">
      <a:defRPr sz="1440" kern="1200">
        <a:solidFill>
          <a:schemeClr val="tx1"/>
        </a:solidFill>
        <a:latin typeface="+mn-lt"/>
        <a:ea typeface="+mn-ea"/>
        <a:cs typeface="+mn-cs"/>
      </a:defRPr>
    </a:lvl4pPr>
    <a:lvl5pPr marL="2194560" algn="l" defTabSz="1097280" rtl="0" eaLnBrk="1" latinLnBrk="0" hangingPunct="1">
      <a:defRPr sz="1440" kern="1200">
        <a:solidFill>
          <a:schemeClr val="tx1"/>
        </a:solidFill>
        <a:latin typeface="+mn-lt"/>
        <a:ea typeface="+mn-ea"/>
        <a:cs typeface="+mn-cs"/>
      </a:defRPr>
    </a:lvl5pPr>
    <a:lvl6pPr marL="2743200" algn="l" defTabSz="1097280" rtl="0" eaLnBrk="1" latinLnBrk="0" hangingPunct="1">
      <a:defRPr sz="1440" kern="1200">
        <a:solidFill>
          <a:schemeClr val="tx1"/>
        </a:solidFill>
        <a:latin typeface="+mn-lt"/>
        <a:ea typeface="+mn-ea"/>
        <a:cs typeface="+mn-cs"/>
      </a:defRPr>
    </a:lvl6pPr>
    <a:lvl7pPr marL="3291840" algn="l" defTabSz="1097280" rtl="0" eaLnBrk="1" latinLnBrk="0" hangingPunct="1">
      <a:defRPr sz="1440" kern="1200">
        <a:solidFill>
          <a:schemeClr val="tx1"/>
        </a:solidFill>
        <a:latin typeface="+mn-lt"/>
        <a:ea typeface="+mn-ea"/>
        <a:cs typeface="+mn-cs"/>
      </a:defRPr>
    </a:lvl7pPr>
    <a:lvl8pPr marL="3840480" algn="l" defTabSz="1097280" rtl="0" eaLnBrk="1" latinLnBrk="0" hangingPunct="1">
      <a:defRPr sz="1440" kern="1200">
        <a:solidFill>
          <a:schemeClr val="tx1"/>
        </a:solidFill>
        <a:latin typeface="+mn-lt"/>
        <a:ea typeface="+mn-ea"/>
        <a:cs typeface="+mn-cs"/>
      </a:defRPr>
    </a:lvl8pPr>
    <a:lvl9pPr marL="4389120" algn="l" defTabSz="1097280" rtl="0" eaLnBrk="1" latinLnBrk="0" hangingPunct="1">
      <a:defRPr sz="144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3.xml"/><Relationship Id="rId4" Type="http://schemas.openxmlformats.org/officeDocument/2006/relationships/image" Target="../media/image1.emf"/></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a:off x="0" y="0"/>
            <a:ext cx="5633884" cy="8229600"/>
          </a:xfrm>
          <a:prstGeom prst="rect">
            <a:avLst/>
          </a:prstGeom>
        </p:spPr>
      </p:pic>
      <p:pic>
        <p:nvPicPr>
          <p:cNvPr id="8"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2531937" y="7534074"/>
            <a:ext cx="1818473" cy="389462"/>
          </a:xfrm>
          <a:prstGeom prst="rect">
            <a:avLst/>
          </a:prstGeom>
        </p:spPr>
      </p:pic>
      <p:sp>
        <p:nvSpPr>
          <p:cNvPr id="9" name="Titre 1">
            <a:extLst>
              <a:ext uri="{FF2B5EF4-FFF2-40B4-BE49-F238E27FC236}">
                <a16:creationId xmlns:a16="http://schemas.microsoft.com/office/drawing/2014/main" id="{DBA261B3-E3B1-48EE-A575-C1DFAA4A3D19}"/>
              </a:ext>
            </a:extLst>
          </p:cNvPr>
          <p:cNvSpPr txBox="1">
            <a:spLocks/>
          </p:cNvSpPr>
          <p:nvPr userDrawn="1"/>
        </p:nvSpPr>
        <p:spPr>
          <a:xfrm>
            <a:off x="12425257" y="7095687"/>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bg1"/>
                </a:solidFill>
                <a:latin typeface="+mn-lt"/>
              </a:rPr>
              <a:t>Sponsored by</a:t>
            </a:r>
          </a:p>
        </p:txBody>
      </p:sp>
      <p:pic>
        <p:nvPicPr>
          <p:cNvPr id="3" name="Picture 2">
            <a:extLst>
              <a:ext uri="{FF2B5EF4-FFF2-40B4-BE49-F238E27FC236}">
                <a16:creationId xmlns:a16="http://schemas.microsoft.com/office/drawing/2014/main" id="{41CA8E14-42B1-4D6C-892F-1BCCEAD4E5E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244255" y="2025049"/>
            <a:ext cx="6002173" cy="3486926"/>
          </a:xfrm>
          <a:prstGeom prst="rect">
            <a:avLst/>
          </a:prstGeom>
        </p:spPr>
      </p:pic>
      <p:sp>
        <p:nvSpPr>
          <p:cNvPr id="4" name="Rectangle 3">
            <a:extLst>
              <a:ext uri="{FF2B5EF4-FFF2-40B4-BE49-F238E27FC236}">
                <a16:creationId xmlns:a16="http://schemas.microsoft.com/office/drawing/2014/main" id="{06406845-8B44-4125-A0D0-17EA3A8CF1A2}"/>
              </a:ext>
            </a:extLst>
          </p:cNvPr>
          <p:cNvSpPr/>
          <p:nvPr userDrawn="1"/>
        </p:nvSpPr>
        <p:spPr>
          <a:xfrm>
            <a:off x="12759910" y="289669"/>
            <a:ext cx="1590500" cy="400110"/>
          </a:xfrm>
          <a:prstGeom prst="rect">
            <a:avLst/>
          </a:prstGeom>
        </p:spPr>
        <p:txBody>
          <a:bodyPr wrap="none">
            <a:spAutoFit/>
          </a:bodyPr>
          <a:lstStyle/>
          <a:p>
            <a:pPr marL="92075" indent="-92075"/>
            <a:r>
              <a:rPr lang="en-US" sz="2000" dirty="0">
                <a:solidFill>
                  <a:schemeClr val="bg1"/>
                </a:solidFill>
                <a:latin typeface="+mn-lt"/>
              </a:rPr>
              <a:t>#</a:t>
            </a:r>
            <a:r>
              <a:rPr lang="en-US" sz="2000" dirty="0" err="1">
                <a:solidFill>
                  <a:schemeClr val="bg1"/>
                </a:solidFill>
                <a:latin typeface="+mn-lt"/>
              </a:rPr>
              <a:t>AzConfDev</a:t>
            </a:r>
            <a:endParaRPr lang="en-US" sz="2000" dirty="0">
              <a:solidFill>
                <a:schemeClr val="bg1"/>
              </a:solidFill>
              <a:latin typeface="+mn-lt"/>
            </a:endParaRPr>
          </a:p>
        </p:txBody>
      </p:sp>
    </p:spTree>
    <p:extLst>
      <p:ext uri="{BB962C8B-B14F-4D97-AF65-F5344CB8AC3E}">
        <p14:creationId xmlns:p14="http://schemas.microsoft.com/office/powerpoint/2010/main" val="97881623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slide with blue Windows logo on white background">
    <p:spTree>
      <p:nvGrpSpPr>
        <p:cNvPr id="1" name=""/>
        <p:cNvGrpSpPr/>
        <p:nvPr/>
      </p:nvGrpSpPr>
      <p:grpSpPr>
        <a:xfrm>
          <a:off x="0" y="0"/>
          <a:ext cx="0" cy="0"/>
          <a:chOff x="0" y="0"/>
          <a:chExt cx="0" cy="0"/>
        </a:xfrm>
      </p:grpSpPr>
      <p:sp>
        <p:nvSpPr>
          <p:cNvPr id="15"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chemeClr val="bg1"/>
                </a:solidFill>
                <a:effectLst/>
                <a:latin typeface="+mj-lt"/>
                <a:ea typeface="+mn-ea"/>
                <a:cs typeface="Segoe UI" pitchFamily="34" charset="0"/>
              </a:defRPr>
            </a:lvl1pPr>
          </a:lstStyle>
          <a:p>
            <a:r>
              <a:rPr lang="en-US" dirty="0"/>
              <a:t>Demo title</a:t>
            </a:r>
          </a:p>
        </p:txBody>
      </p:sp>
      <p:sp>
        <p:nvSpPr>
          <p:cNvPr id="16" name="Text Placeholder 4"/>
          <p:cNvSpPr>
            <a:spLocks noGrp="1"/>
          </p:cNvSpPr>
          <p:nvPr>
            <p:ph type="body" sz="quarter" idx="12" hasCustomPrompt="1"/>
          </p:nvPr>
        </p:nvSpPr>
        <p:spPr>
          <a:xfrm>
            <a:off x="702259" y="4772784"/>
            <a:ext cx="10972800" cy="369332"/>
          </a:xfrm>
          <a:prstGeom prst="rect">
            <a:avLst/>
          </a:prstGeom>
          <a:noFill/>
        </p:spPr>
        <p:txBody>
          <a:bodyPr lIns="0" tIns="0" rIns="0" bIns="0">
            <a:spAutoFit/>
          </a:bodyPr>
          <a:lstStyle>
            <a:lvl1pPr marL="0" indent="0">
              <a:spcBef>
                <a:spcPts val="0"/>
              </a:spcBef>
              <a:spcAft>
                <a:spcPts val="0"/>
              </a:spcAft>
              <a:buFont typeface="Arial" panose="020B0604020202020204" pitchFamily="34" charset="0"/>
              <a:buNone/>
              <a:defRPr sz="2400" spc="0" baseline="0">
                <a:solidFill>
                  <a:schemeClr val="bg1"/>
                </a:solidFill>
                <a:latin typeface="+mn-lt"/>
              </a:defRPr>
            </a:lvl1pPr>
          </a:lstStyle>
          <a:p>
            <a:pPr lvl="0"/>
            <a:r>
              <a:rPr lang="en-US" dirty="0"/>
              <a:t>Speaker name</a:t>
            </a:r>
          </a:p>
        </p:txBody>
      </p:sp>
      <p:pic>
        <p:nvPicPr>
          <p:cNvPr id="17" name="Picture 16">
            <a:extLst>
              <a:ext uri="{FF2B5EF4-FFF2-40B4-BE49-F238E27FC236}">
                <a16:creationId xmlns:a16="http://schemas.microsoft.com/office/drawing/2014/main" id="{28399504-2866-446F-A3DB-56B74A101EF3}"/>
              </a:ext>
            </a:extLst>
          </p:cNvPr>
          <p:cNvPicPr>
            <a:picLocks noChangeAspect="1"/>
          </p:cNvPicPr>
          <p:nvPr userDrawn="1"/>
        </p:nvPicPr>
        <p:blipFill>
          <a:blip r:embed="rId2"/>
          <a:stretch>
            <a:fillRect/>
          </a:stretch>
        </p:blipFill>
        <p:spPr>
          <a:xfrm>
            <a:off x="11675059" y="5142116"/>
            <a:ext cx="2086869" cy="3167922"/>
          </a:xfrm>
          <a:prstGeom prst="rect">
            <a:avLst/>
          </a:prstGeom>
        </p:spPr>
      </p:pic>
      <p:pic>
        <p:nvPicPr>
          <p:cNvPr id="5" name="Picture 4">
            <a:extLst>
              <a:ext uri="{FF2B5EF4-FFF2-40B4-BE49-F238E27FC236}">
                <a16:creationId xmlns:a16="http://schemas.microsoft.com/office/drawing/2014/main" id="{C2120C90-39DA-4555-9A7E-22B46E9CC1B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319738" y="42350"/>
            <a:ext cx="1935200" cy="1124243"/>
          </a:xfrm>
          <a:prstGeom prst="rect">
            <a:avLst/>
          </a:prstGeom>
        </p:spPr>
      </p:pic>
      <p:sp>
        <p:nvSpPr>
          <p:cNvPr id="2" name="Rectangle 1">
            <a:extLst>
              <a:ext uri="{FF2B5EF4-FFF2-40B4-BE49-F238E27FC236}">
                <a16:creationId xmlns:a16="http://schemas.microsoft.com/office/drawing/2014/main" id="{4C181E49-56E4-4353-9858-61944A9902AC}"/>
              </a:ext>
            </a:extLst>
          </p:cNvPr>
          <p:cNvSpPr/>
          <p:nvPr userDrawn="1"/>
        </p:nvSpPr>
        <p:spPr>
          <a:xfrm>
            <a:off x="233450" y="7572345"/>
            <a:ext cx="1590500" cy="400110"/>
          </a:xfrm>
          <a:prstGeom prst="rect">
            <a:avLst/>
          </a:prstGeom>
        </p:spPr>
        <p:txBody>
          <a:bodyPr wrap="none">
            <a:spAutoFit/>
          </a:bodyPr>
          <a:lstStyle/>
          <a:p>
            <a:pPr marL="92075" indent="-92075"/>
            <a:r>
              <a:rPr lang="en-US" sz="2000" dirty="0">
                <a:solidFill>
                  <a:schemeClr val="bg1"/>
                </a:solidFill>
                <a:latin typeface="+mn-lt"/>
              </a:rPr>
              <a:t>#</a:t>
            </a:r>
            <a:r>
              <a:rPr lang="en-US" sz="2000" dirty="0" err="1">
                <a:solidFill>
                  <a:schemeClr val="bg1"/>
                </a:solidFill>
                <a:latin typeface="+mn-lt"/>
              </a:rPr>
              <a:t>AzConfDev</a:t>
            </a:r>
            <a:endParaRPr lang="en-US" sz="2000" dirty="0">
              <a:solidFill>
                <a:schemeClr val="bg1"/>
              </a:solidFill>
              <a:latin typeface="+mn-lt"/>
            </a:endParaRPr>
          </a:p>
        </p:txBody>
      </p:sp>
    </p:spTree>
    <p:extLst>
      <p:ext uri="{BB962C8B-B14F-4D97-AF65-F5344CB8AC3E}">
        <p14:creationId xmlns:p14="http://schemas.microsoft.com/office/powerpoint/2010/main" val="231041202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with white Windows logo on black background">
    <p:bg>
      <p:bgPr>
        <a:solidFill>
          <a:schemeClr val="tx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a:off x="51809" y="1020160"/>
            <a:ext cx="3582219" cy="6762285"/>
          </a:xfrm>
          <a:prstGeom prst="rect">
            <a:avLst/>
          </a:prstGeom>
        </p:spPr>
      </p:pic>
      <p:sp>
        <p:nvSpPr>
          <p:cNvPr id="8" name="Title 1"/>
          <p:cNvSpPr>
            <a:spLocks noGrp="1"/>
          </p:cNvSpPr>
          <p:nvPr>
            <p:ph type="title" hasCustomPrompt="1"/>
          </p:nvPr>
        </p:nvSpPr>
        <p:spPr>
          <a:xfrm>
            <a:off x="3634028" y="3509241"/>
            <a:ext cx="10972800" cy="731290"/>
          </a:xfrm>
          <a:prstGeom prst="rect">
            <a:avLst/>
          </a:prstGeom>
          <a:noFill/>
        </p:spPr>
        <p:txBody>
          <a:bodyPr lIns="0" tIns="0" rIns="0" bIns="0" anchor="b" anchorCtr="0">
            <a:spAutoFit/>
          </a:bodyPr>
          <a:lstStyle>
            <a:lvl1pPr>
              <a:defRPr sz="4320" spc="-60" baseline="0">
                <a:solidFill>
                  <a:schemeClr val="bg1"/>
                </a:solidFill>
                <a:latin typeface="+mj-lt"/>
                <a:cs typeface="Segoe UI" panose="020B0502040204020203" pitchFamily="34" charset="0"/>
              </a:defRPr>
            </a:lvl1pPr>
          </a:lstStyle>
          <a:p>
            <a:r>
              <a:rPr lang="en-US" dirty="0"/>
              <a:t>Event name or presentation title </a:t>
            </a:r>
          </a:p>
        </p:txBody>
      </p:sp>
      <p:sp>
        <p:nvSpPr>
          <p:cNvPr id="9" name="Text Placeholder 4"/>
          <p:cNvSpPr>
            <a:spLocks noGrp="1"/>
          </p:cNvSpPr>
          <p:nvPr>
            <p:ph type="body" sz="quarter" idx="12" hasCustomPrompt="1"/>
          </p:nvPr>
        </p:nvSpPr>
        <p:spPr>
          <a:xfrm>
            <a:off x="3634028" y="4754881"/>
            <a:ext cx="109728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423982873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with blue Windows logo on white background">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5" name="Title">
            <a:extLst>
              <a:ext uri="{FF2B5EF4-FFF2-40B4-BE49-F238E27FC236}">
                <a16:creationId xmlns:a16="http://schemas.microsoft.com/office/drawing/2014/main" id="{5342E14A-2A42-43D8-9170-5AFA3A5CC150}"/>
              </a:ext>
            </a:extLst>
          </p:cNvPr>
          <p:cNvSpPr>
            <a:spLocks noGrp="1"/>
          </p:cNvSpPr>
          <p:nvPr>
            <p:ph type="title" hasCustomPrompt="1"/>
          </p:nvPr>
        </p:nvSpPr>
        <p:spPr>
          <a:xfrm>
            <a:off x="4038883" y="647443"/>
            <a:ext cx="6542087" cy="3467358"/>
          </a:xfrm>
          <a:prstGeom prst="rect">
            <a:avLst/>
          </a:prstGeom>
        </p:spPr>
        <p:txBody>
          <a:bodyPr lIns="0" tIns="0" rIns="0" bIns="0"/>
          <a:lstStyle>
            <a:lvl1pPr>
              <a:lnSpc>
                <a:spcPct val="100000"/>
              </a:lnSpc>
              <a:spcAft>
                <a:spcPts val="800"/>
              </a:spcAft>
              <a:defRPr lang="en-US" sz="2600" kern="1200" spc="0" baseline="0" noProof="0" dirty="0">
                <a:solidFill>
                  <a:srgbClr val="505050"/>
                </a:solidFill>
                <a:latin typeface="+mj-lt"/>
                <a:ea typeface="+mn-ea"/>
                <a:cs typeface="Segoe UI" panose="020B0502040204020203" pitchFamily="34" charset="0"/>
              </a:defRPr>
            </a:lvl1pPr>
          </a:lstStyle>
          <a:p>
            <a:r>
              <a:rPr lang="en-US" noProof="0" dirty="0"/>
              <a:t>Click to edit copy</a:t>
            </a:r>
          </a:p>
        </p:txBody>
      </p:sp>
    </p:spTree>
    <p:extLst>
      <p:ext uri="{BB962C8B-B14F-4D97-AF65-F5344CB8AC3E}">
        <p14:creationId xmlns:p14="http://schemas.microsoft.com/office/powerpoint/2010/main" val="308611539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slide with black background">
    <p:bg>
      <p:bgPr>
        <a:solidFill>
          <a:schemeClr val="tx1"/>
        </a:soli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6"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68087"/>
          </a:xfrm>
          <a:prstGeom prst="rect">
            <a:avLst/>
          </a:prstGeom>
        </p:spPr>
        <p:txBody>
          <a:bodyPr vert="horz" wrap="square" lIns="0" tIns="0" rIns="0" bIns="0" rtlCol="0" anchor="t">
            <a:spAutoFit/>
          </a:bodyPr>
          <a:lstStyle>
            <a:lvl1pPr>
              <a:lnSpc>
                <a:spcPct val="120000"/>
              </a:lnSpc>
              <a:spcBef>
                <a:spcPts val="0"/>
              </a:spcBef>
              <a:spcAft>
                <a:spcPts val="800"/>
              </a:spcAft>
              <a:defRPr sz="1600" baseline="0">
                <a:solidFill>
                  <a:srgbClr val="50E6FF"/>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8A656342-52AB-4E79-B1EB-B95510393532}"/>
              </a:ext>
            </a:extLst>
          </p:cNvPr>
          <p:cNvSpPr>
            <a:spLocks noGrp="1"/>
          </p:cNvSpPr>
          <p:nvPr>
            <p:ph type="body" sz="quarter" idx="11" hasCustomPrompt="1"/>
          </p:nvPr>
        </p:nvSpPr>
        <p:spPr>
          <a:xfrm>
            <a:off x="4038883" y="640080"/>
            <a:ext cx="6549742" cy="3474720"/>
          </a:xfrm>
          <a:prstGeom prst="rect">
            <a:avLst/>
          </a:prstGeom>
        </p:spPr>
        <p:txBody>
          <a:bodyPr lIns="0" tIns="0" rIns="0" bIns="0"/>
          <a:lstStyle>
            <a:lvl1pPr marL="0">
              <a:lnSpc>
                <a:spcPct val="100000"/>
              </a:lnSpc>
              <a:spcAft>
                <a:spcPts val="800"/>
              </a:spcAft>
              <a:defRPr sz="2600">
                <a:solidFill>
                  <a:schemeClr val="bg1"/>
                </a:solidFill>
                <a:latin typeface="+mj-lt"/>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1" name="Body copy">
            <a:extLst>
              <a:ext uri="{FF2B5EF4-FFF2-40B4-BE49-F238E27FC236}">
                <a16:creationId xmlns:a16="http://schemas.microsoft.com/office/drawing/2014/main" id="{6D04B204-8221-4A4C-A21D-4A94765A3362}"/>
              </a:ext>
            </a:extLst>
          </p:cNvPr>
          <p:cNvSpPr>
            <a:spLocks noGrp="1"/>
          </p:cNvSpPr>
          <p:nvPr>
            <p:ph type="body" sz="quarter" idx="10" hasCustomPrompt="1"/>
          </p:nvPr>
        </p:nvSpPr>
        <p:spPr>
          <a:xfrm>
            <a:off x="676656" y="4082016"/>
            <a:ext cx="3185830" cy="3461784"/>
          </a:xfrm>
          <a:prstGeom prst="rect">
            <a:avLst/>
          </a:prstGeom>
        </p:spPr>
        <p:txBody>
          <a:bodyPr lIns="0" tIns="0" rIns="0" bIns="0"/>
          <a:lstStyle>
            <a:lvl1pPr marL="0">
              <a:lnSpc>
                <a:spcPct val="120000"/>
              </a:lnSpc>
              <a:spcBef>
                <a:spcPts val="0"/>
              </a:spcBef>
              <a:spcAft>
                <a:spcPts val="800"/>
              </a:spcAft>
              <a:defRPr sz="16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Tree>
    <p:extLst>
      <p:ext uri="{BB962C8B-B14F-4D97-AF65-F5344CB8AC3E}">
        <p14:creationId xmlns:p14="http://schemas.microsoft.com/office/powerpoint/2010/main" val="425038986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with image background">
    <p:bg>
      <p:bgPr>
        <a:solidFill>
          <a:schemeClr val="tx1"/>
        </a:soli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7" name="Picture placeholder">
            <a:extLst>
              <a:ext uri="{FF2B5EF4-FFF2-40B4-BE49-F238E27FC236}">
                <a16:creationId xmlns:a16="http://schemas.microsoft.com/office/drawing/2014/main" id="{D9756367-6BC8-4024-AE71-F0BBA3C68545}"/>
              </a:ext>
              <a:ext uri="{C183D7F6-B498-43B3-948B-1728B52AA6E4}">
                <adec:decorative xmlns:adec="http://schemas.microsoft.com/office/drawing/2017/decorative" val="1"/>
              </a:ext>
            </a:extLst>
          </p:cNvPr>
          <p:cNvSpPr>
            <a:spLocks noGrp="1"/>
          </p:cNvSpPr>
          <p:nvPr>
            <p:ph type="pic" sz="quarter" idx="18" hasCustomPrompt="1"/>
          </p:nvPr>
        </p:nvSpPr>
        <p:spPr bwMode="gray">
          <a:xfrm>
            <a:off x="0" y="0"/>
            <a:ext cx="10588625" cy="8229600"/>
          </a:xfrm>
          <a:prstGeom prst="rect">
            <a:avLst/>
          </a:prstGeom>
          <a:solidFill>
            <a:schemeClr val="tx1"/>
          </a:solidFill>
        </p:spPr>
        <p:txBody>
          <a:bodyPr lIns="0" tIns="1371600" rIns="0" anchor="ctr" anchorCtr="0">
            <a:noAutofit/>
          </a:bodyPr>
          <a:lstStyle>
            <a:lvl1pPr marL="0" indent="0" algn="ctr">
              <a:lnSpc>
                <a:spcPct val="120000"/>
              </a:lnSpc>
              <a:spcBef>
                <a:spcPts val="0"/>
              </a:spcBef>
              <a:spcAft>
                <a:spcPts val="800"/>
              </a:spcAft>
              <a:buNone/>
              <a:defRPr sz="1600" b="0">
                <a:solidFill>
                  <a:schemeClr val="bg1"/>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6"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95466"/>
          </a:xfrm>
          <a:prstGeom prst="rect">
            <a:avLst/>
          </a:prstGeom>
        </p:spPr>
        <p:txBody>
          <a:bodyPr vert="horz" wrap="square" lIns="0" tIns="0" rIns="0" bIns="0" rtlCol="0" anchor="t">
            <a:spAutoFit/>
          </a:bodyPr>
          <a:lstStyle>
            <a:lvl1pPr>
              <a:lnSpc>
                <a:spcPct val="120000"/>
              </a:lnSpc>
              <a:spcBef>
                <a:spcPts val="0"/>
              </a:spcBef>
              <a:spcAft>
                <a:spcPts val="800"/>
              </a:spcAft>
              <a:defRPr sz="1600" baseline="0">
                <a:solidFill>
                  <a:schemeClr val="bg1"/>
                </a:solidFill>
              </a:defRPr>
            </a:lvl1pPr>
          </a:lstStyle>
          <a:p>
            <a:r>
              <a:rPr lang="en-US"/>
              <a:t>Click to edit Master title style</a:t>
            </a:r>
            <a:endParaRPr lang="en-US" dirty="0"/>
          </a:p>
        </p:txBody>
      </p:sp>
      <p:sp>
        <p:nvSpPr>
          <p:cNvPr id="10" name="Subtitle">
            <a:extLst>
              <a:ext uri="{FF2B5EF4-FFF2-40B4-BE49-F238E27FC236}">
                <a16:creationId xmlns:a16="http://schemas.microsoft.com/office/drawing/2014/main" id="{8A656342-52AB-4E79-B1EB-B95510393532}"/>
              </a:ext>
            </a:extLst>
          </p:cNvPr>
          <p:cNvSpPr>
            <a:spLocks noGrp="1"/>
          </p:cNvSpPr>
          <p:nvPr>
            <p:ph type="body" sz="quarter" idx="11" hasCustomPrompt="1"/>
          </p:nvPr>
        </p:nvSpPr>
        <p:spPr>
          <a:xfrm>
            <a:off x="4038883" y="640080"/>
            <a:ext cx="6549742" cy="3474720"/>
          </a:xfrm>
          <a:prstGeom prst="rect">
            <a:avLst/>
          </a:prstGeom>
        </p:spPr>
        <p:txBody>
          <a:bodyPr lIns="0" tIns="0" rIns="0" bIns="0"/>
          <a:lstStyle>
            <a:lvl1pPr marL="0">
              <a:lnSpc>
                <a:spcPct val="100000"/>
              </a:lnSpc>
              <a:spcAft>
                <a:spcPts val="800"/>
              </a:spcAft>
              <a:defRPr sz="2600">
                <a:solidFill>
                  <a:srgbClr val="505050"/>
                </a:solidFill>
                <a:latin typeface="+mj-lt"/>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1" name="Body copy">
            <a:extLst>
              <a:ext uri="{FF2B5EF4-FFF2-40B4-BE49-F238E27FC236}">
                <a16:creationId xmlns:a16="http://schemas.microsoft.com/office/drawing/2014/main" id="{6D04B204-8221-4A4C-A21D-4A94765A3362}"/>
              </a:ext>
            </a:extLst>
          </p:cNvPr>
          <p:cNvSpPr>
            <a:spLocks noGrp="1"/>
          </p:cNvSpPr>
          <p:nvPr>
            <p:ph type="body" sz="quarter" idx="10" hasCustomPrompt="1"/>
          </p:nvPr>
        </p:nvSpPr>
        <p:spPr>
          <a:xfrm>
            <a:off x="676656" y="4082016"/>
            <a:ext cx="3185830" cy="3461784"/>
          </a:xfrm>
          <a:prstGeom prst="rect">
            <a:avLst/>
          </a:prstGeom>
        </p:spPr>
        <p:txBody>
          <a:bodyPr lIns="0" tIns="0" rIns="0" bIns="0"/>
          <a:lstStyle>
            <a:lvl1pPr marL="0">
              <a:lnSpc>
                <a:spcPct val="120000"/>
              </a:lnSpc>
              <a:spcBef>
                <a:spcPts val="0"/>
              </a:spcBef>
              <a:spcAft>
                <a:spcPts val="800"/>
              </a:spcAft>
              <a:defRPr sz="16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9" name="Slide number">
            <a:extLst>
              <a:ext uri="{FF2B5EF4-FFF2-40B4-BE49-F238E27FC236}">
                <a16:creationId xmlns:a16="http://schemas.microsoft.com/office/drawing/2014/main" id="{06F4F3F1-2F19-7D42-934A-794077B64115}"/>
              </a:ext>
              <a:ext uri="{C183D7F6-B498-43B3-948B-1728B52AA6E4}">
                <adec:decorative xmlns:adec="http://schemas.microsoft.com/office/drawing/2017/decorative" val="1"/>
              </a:ext>
            </a:extLst>
          </p:cNvPr>
          <p:cNvSpPr>
            <a:spLocks noGrp="1"/>
          </p:cNvSpPr>
          <p:nvPr>
            <p:ph type="sldNum" sz="quarter" idx="4"/>
          </p:nvPr>
        </p:nvSpPr>
        <p:spPr>
          <a:xfrm>
            <a:off x="664633" y="7845552"/>
            <a:ext cx="190500" cy="153888"/>
          </a:xfrm>
          <a:prstGeom prst="rect">
            <a:avLst/>
          </a:prstGeom>
        </p:spPr>
        <p:txBody>
          <a:bodyPr lIns="0" tIns="0" rIns="0" bIns="0" anchor="b" anchorCtr="0"/>
          <a:lstStyle>
            <a:lvl1pPr>
              <a:lnSpc>
                <a:spcPct val="100000"/>
              </a:lnSpc>
              <a:spcBef>
                <a:spcPts val="0"/>
              </a:spcBef>
              <a:defRPr sz="1000" b="0" i="0" spc="0" baseline="0">
                <a:solidFill>
                  <a:schemeClr val="bg1"/>
                </a:solidFill>
                <a:latin typeface="Segoe UI" panose="020B0502040204020203" pitchFamily="34" charset="0"/>
                <a:cs typeface="Segoe UI" panose="020B0502040204020203" pitchFamily="34" charset="0"/>
              </a:defRPr>
            </a:lvl1pPr>
          </a:lstStyle>
          <a:p>
            <a:pPr marL="25399" defTabSz="914400"/>
            <a:fld id="{81D60167-4931-47E6-BA6A-407CBD079E47}" type="slidenum">
              <a:rPr lang="en-US" smtClean="0"/>
              <a:pPr marL="25399" defTabSz="914400"/>
              <a:t>‹#›</a:t>
            </a:fld>
            <a:endParaRPr lang="en-US" dirty="0"/>
          </a:p>
        </p:txBody>
      </p:sp>
      <p:sp>
        <p:nvSpPr>
          <p:cNvPr id="8" name="Footer note">
            <a:extLst>
              <a:ext uri="{FF2B5EF4-FFF2-40B4-BE49-F238E27FC236}">
                <a16:creationId xmlns:a16="http://schemas.microsoft.com/office/drawing/2014/main" id="{F8A82622-1290-7A4F-9EF9-3F0AA846FD3E}"/>
              </a:ext>
              <a:ext uri="{C183D7F6-B498-43B3-948B-1728B52AA6E4}">
                <adec:decorative xmlns:adec="http://schemas.microsoft.com/office/drawing/2017/decorative" val="1"/>
              </a:ext>
            </a:extLst>
          </p:cNvPr>
          <p:cNvSpPr>
            <a:spLocks noGrp="1"/>
          </p:cNvSpPr>
          <p:nvPr>
            <p:ph type="ftr" sz="quarter" idx="3"/>
          </p:nvPr>
        </p:nvSpPr>
        <p:spPr>
          <a:xfrm>
            <a:off x="1033756" y="7845552"/>
            <a:ext cx="3248496" cy="153888"/>
          </a:xfrm>
          <a:prstGeom prst="rect">
            <a:avLst/>
          </a:prstGeom>
        </p:spPr>
        <p:txBody>
          <a:bodyPr lIns="0" tIns="0" rIns="0" bIns="0" anchor="b" anchorCtr="0"/>
          <a:lstStyle>
            <a:lvl1pPr>
              <a:lnSpc>
                <a:spcPct val="100000"/>
              </a:lnSpc>
              <a:spcBef>
                <a:spcPts val="0"/>
              </a:spcBef>
              <a:defRPr sz="1000" b="0" i="0" spc="0" baseline="0">
                <a:solidFill>
                  <a:schemeClr val="bg1"/>
                </a:solidFill>
                <a:latin typeface="Segoe UI" panose="020B0502040204020203" pitchFamily="34" charset="0"/>
                <a:cs typeface="Segoe UI" panose="020B0502040204020203" pitchFamily="34" charset="0"/>
              </a:defRPr>
            </a:lvl1pPr>
          </a:lstStyle>
          <a:p>
            <a:pPr marL="12700" defTabSz="914400"/>
            <a:r>
              <a:rPr lang="en-US"/>
              <a:t>Windows execution guidelines / Template / Section name</a:t>
            </a:r>
            <a:endParaRPr lang="en-US" dirty="0"/>
          </a:p>
        </p:txBody>
      </p:sp>
    </p:spTree>
    <p:extLst>
      <p:ext uri="{BB962C8B-B14F-4D97-AF65-F5344CB8AC3E}">
        <p14:creationId xmlns:p14="http://schemas.microsoft.com/office/powerpoint/2010/main" val="55863328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ocument section with large copy on white background">
    <p:spTree>
      <p:nvGrpSpPr>
        <p:cNvPr id="1" name=""/>
        <p:cNvGrpSpPr/>
        <p:nvPr/>
      </p:nvGrpSpPr>
      <p:grpSpPr>
        <a:xfrm>
          <a:off x="0" y="0"/>
          <a:ext cx="0" cy="0"/>
          <a:chOff x="0" y="0"/>
          <a:chExt cx="0" cy="0"/>
        </a:xfrm>
      </p:grpSpPr>
      <p:sp>
        <p:nvSpPr>
          <p:cNvPr id="11" name="Secondary title">
            <a:extLst>
              <a:ext uri="{FF2B5EF4-FFF2-40B4-BE49-F238E27FC236}">
                <a16:creationId xmlns:a16="http://schemas.microsoft.com/office/drawing/2014/main" id="{6D04B204-8221-4A4C-A21D-4A94765A3362}"/>
              </a:ext>
            </a:extLst>
          </p:cNvPr>
          <p:cNvSpPr>
            <a:spLocks noGrp="1"/>
          </p:cNvSpPr>
          <p:nvPr>
            <p:ph type="body" sz="quarter" idx="10" hasCustomPrompt="1"/>
          </p:nvPr>
        </p:nvSpPr>
        <p:spPr>
          <a:xfrm>
            <a:off x="676656" y="633263"/>
            <a:ext cx="3190495" cy="268087"/>
          </a:xfrm>
          <a:prstGeom prst="rect">
            <a:avLst/>
          </a:prstGeom>
        </p:spPr>
        <p:txBody>
          <a:bodyPr lIns="0" tIns="0" rIns="0" bIns="0" anchor="t"/>
          <a:lstStyle>
            <a:lvl1pPr marL="0">
              <a:lnSpc>
                <a:spcPct val="120000"/>
              </a:lnSpc>
              <a:spcBef>
                <a:spcPts val="0"/>
              </a:spcBef>
              <a:spcAft>
                <a:spcPts val="800"/>
              </a:spcAft>
              <a:defRPr lang="en-US" sz="1600" b="0" kern="1200" cap="none" spc="0" baseline="0" dirty="0">
                <a:ln w="3175">
                  <a:noFill/>
                </a:ln>
                <a:solidFill>
                  <a:srgbClr val="505050"/>
                </a:solidFill>
                <a:effectLst/>
                <a:latin typeface="+mj-lt"/>
                <a:ea typeface="+mn-ea"/>
                <a:cs typeface="Segoe UI" pitchFamily="34" charset="0"/>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4" name="Title">
            <a:extLst>
              <a:ext uri="{FF2B5EF4-FFF2-40B4-BE49-F238E27FC236}">
                <a16:creationId xmlns:a16="http://schemas.microsoft.com/office/drawing/2014/main" id="{6D339EA1-D45E-4030-B680-24ABD51F295C}"/>
              </a:ext>
            </a:extLst>
          </p:cNvPr>
          <p:cNvSpPr>
            <a:spLocks noGrp="1"/>
          </p:cNvSpPr>
          <p:nvPr>
            <p:ph type="title" hasCustomPrompt="1"/>
          </p:nvPr>
        </p:nvSpPr>
        <p:spPr>
          <a:xfrm>
            <a:off x="592328" y="4477419"/>
            <a:ext cx="11029569" cy="3385542"/>
          </a:xfrm>
          <a:prstGeom prst="rect">
            <a:avLst/>
          </a:prstGeom>
        </p:spPr>
        <p:txBody>
          <a:bodyPr vert="horz" wrap="square" lIns="0" tIns="0" rIns="0" bIns="0" rtlCol="0" anchor="b">
            <a:spAutoFit/>
          </a:bodyPr>
          <a:lstStyle>
            <a:lvl1pPr>
              <a:lnSpc>
                <a:spcPct val="100000"/>
              </a:lnSpc>
              <a:spcBef>
                <a:spcPts val="0"/>
              </a:spcBef>
              <a:spcAft>
                <a:spcPts val="800"/>
              </a:spcAft>
              <a:defRPr lang="en-US" sz="11000" kern="1200" spc="-100" baseline="0" dirty="0">
                <a:solidFill>
                  <a:srgbClr val="505050"/>
                </a:solidFill>
                <a:latin typeface="+mj-lt"/>
                <a:ea typeface="+mn-ea"/>
                <a:cs typeface="Segoe UI" panose="020B0502040204020203" pitchFamily="34" charset="0"/>
              </a:defRPr>
            </a:lvl1pPr>
          </a:lstStyle>
          <a:p>
            <a:r>
              <a:rPr lang="en-US" dirty="0"/>
              <a:t>Click to edit Master title style</a:t>
            </a: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Tree>
    <p:extLst>
      <p:ext uri="{BB962C8B-B14F-4D97-AF65-F5344CB8AC3E}">
        <p14:creationId xmlns:p14="http://schemas.microsoft.com/office/powerpoint/2010/main" val="7671732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ocument section with large copy on blue background">
    <p:bg>
      <p:bgPr>
        <a:solidFill>
          <a:srgbClr val="0078D3"/>
        </a:solidFill>
        <a:effectLst/>
      </p:bgPr>
    </p:bg>
    <p:spTree>
      <p:nvGrpSpPr>
        <p:cNvPr id="1" name=""/>
        <p:cNvGrpSpPr/>
        <p:nvPr/>
      </p:nvGrpSpPr>
      <p:grpSpPr>
        <a:xfrm>
          <a:off x="0" y="0"/>
          <a:ext cx="0" cy="0"/>
          <a:chOff x="0" y="0"/>
          <a:chExt cx="0" cy="0"/>
        </a:xfrm>
      </p:grpSpPr>
      <p:sp>
        <p:nvSpPr>
          <p:cNvPr id="11" name="Secondary title">
            <a:extLst>
              <a:ext uri="{FF2B5EF4-FFF2-40B4-BE49-F238E27FC236}">
                <a16:creationId xmlns:a16="http://schemas.microsoft.com/office/drawing/2014/main" id="{6D04B204-8221-4A4C-A21D-4A94765A3362}"/>
              </a:ext>
            </a:extLst>
          </p:cNvPr>
          <p:cNvSpPr>
            <a:spLocks noGrp="1"/>
          </p:cNvSpPr>
          <p:nvPr>
            <p:ph type="body" sz="quarter" idx="10" hasCustomPrompt="1"/>
          </p:nvPr>
        </p:nvSpPr>
        <p:spPr>
          <a:xfrm>
            <a:off x="676656" y="639569"/>
            <a:ext cx="3190495" cy="268087"/>
          </a:xfrm>
          <a:prstGeom prst="rect">
            <a:avLst/>
          </a:prstGeom>
        </p:spPr>
        <p:txBody>
          <a:bodyPr lIns="0" tIns="0" rIns="0" bIns="0" anchor="t"/>
          <a:lstStyle>
            <a:lvl1pPr marL="0">
              <a:lnSpc>
                <a:spcPct val="120000"/>
              </a:lnSpc>
              <a:spcBef>
                <a:spcPts val="0"/>
              </a:spcBef>
              <a:spcAft>
                <a:spcPts val="800"/>
              </a:spcAft>
              <a:defRPr lang="en-US" sz="1600" b="0" kern="1200" cap="none" spc="0" baseline="0" dirty="0">
                <a:ln w="3175">
                  <a:noFill/>
                </a:ln>
                <a:solidFill>
                  <a:srgbClr val="FFFFFF"/>
                </a:solidFill>
                <a:effectLst/>
                <a:latin typeface="+mj-lt"/>
                <a:ea typeface="+mn-ea"/>
                <a:cs typeface="Segoe UI" pitchFamily="34" charset="0"/>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4" name="Title">
            <a:extLst>
              <a:ext uri="{FF2B5EF4-FFF2-40B4-BE49-F238E27FC236}">
                <a16:creationId xmlns:a16="http://schemas.microsoft.com/office/drawing/2014/main" id="{6D339EA1-D45E-4030-B680-24ABD51F295C}"/>
              </a:ext>
            </a:extLst>
          </p:cNvPr>
          <p:cNvSpPr>
            <a:spLocks noGrp="1"/>
          </p:cNvSpPr>
          <p:nvPr>
            <p:ph type="title" hasCustomPrompt="1"/>
          </p:nvPr>
        </p:nvSpPr>
        <p:spPr>
          <a:xfrm>
            <a:off x="592328" y="4477419"/>
            <a:ext cx="11029569" cy="3385542"/>
          </a:xfrm>
          <a:prstGeom prst="rect">
            <a:avLst/>
          </a:prstGeom>
        </p:spPr>
        <p:txBody>
          <a:bodyPr vert="horz" wrap="square" lIns="0" tIns="0" rIns="0" bIns="0" rtlCol="0" anchor="b">
            <a:spAutoFit/>
          </a:bodyPr>
          <a:lstStyle>
            <a:lvl1pPr>
              <a:lnSpc>
                <a:spcPct val="100000"/>
              </a:lnSpc>
              <a:spcBef>
                <a:spcPts val="0"/>
              </a:spcBef>
              <a:spcAft>
                <a:spcPts val="800"/>
              </a:spcAft>
              <a:defRPr lang="en-US" sz="11000" kern="1200" spc="-100" baseline="0" dirty="0">
                <a:solidFill>
                  <a:srgbClr val="FFFFFF"/>
                </a:solidFill>
                <a:latin typeface="+mj-lt"/>
                <a:ea typeface="+mn-ea"/>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318777854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ocument section with large copy on black background">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11" name="Secondary title">
            <a:extLst>
              <a:ext uri="{FF2B5EF4-FFF2-40B4-BE49-F238E27FC236}">
                <a16:creationId xmlns:a16="http://schemas.microsoft.com/office/drawing/2014/main" id="{6D04B204-8221-4A4C-A21D-4A94765A3362}"/>
              </a:ext>
            </a:extLst>
          </p:cNvPr>
          <p:cNvSpPr>
            <a:spLocks noGrp="1"/>
          </p:cNvSpPr>
          <p:nvPr>
            <p:ph type="body" sz="quarter" idx="10" hasCustomPrompt="1"/>
          </p:nvPr>
        </p:nvSpPr>
        <p:spPr>
          <a:xfrm>
            <a:off x="676656" y="639569"/>
            <a:ext cx="3190495" cy="268087"/>
          </a:xfrm>
          <a:prstGeom prst="rect">
            <a:avLst/>
          </a:prstGeom>
        </p:spPr>
        <p:txBody>
          <a:bodyPr lIns="0" tIns="0" rIns="0" bIns="0" anchor="t"/>
          <a:lstStyle>
            <a:lvl1pPr marL="0">
              <a:lnSpc>
                <a:spcPct val="120000"/>
              </a:lnSpc>
              <a:spcBef>
                <a:spcPts val="0"/>
              </a:spcBef>
              <a:spcAft>
                <a:spcPts val="800"/>
              </a:spcAft>
              <a:defRPr lang="en-US" sz="1600" b="0" kern="1200" cap="none" spc="0" baseline="0" dirty="0">
                <a:ln w="3175">
                  <a:noFill/>
                </a:ln>
                <a:solidFill>
                  <a:srgbClr val="FFFFFF"/>
                </a:solidFill>
                <a:effectLst/>
                <a:latin typeface="+mj-lt"/>
                <a:ea typeface="+mn-ea"/>
                <a:cs typeface="Segoe UI" pitchFamily="34" charset="0"/>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4" name="Title">
            <a:extLst>
              <a:ext uri="{FF2B5EF4-FFF2-40B4-BE49-F238E27FC236}">
                <a16:creationId xmlns:a16="http://schemas.microsoft.com/office/drawing/2014/main" id="{6D339EA1-D45E-4030-B680-24ABD51F295C}"/>
              </a:ext>
            </a:extLst>
          </p:cNvPr>
          <p:cNvSpPr>
            <a:spLocks noGrp="1"/>
          </p:cNvSpPr>
          <p:nvPr>
            <p:ph type="title" hasCustomPrompt="1"/>
          </p:nvPr>
        </p:nvSpPr>
        <p:spPr>
          <a:xfrm>
            <a:off x="592328" y="4477419"/>
            <a:ext cx="11029569" cy="3385542"/>
          </a:xfrm>
          <a:prstGeom prst="rect">
            <a:avLst/>
          </a:prstGeom>
        </p:spPr>
        <p:txBody>
          <a:bodyPr vert="horz" wrap="square" lIns="0" tIns="0" rIns="0" bIns="0" rtlCol="0" anchor="b">
            <a:spAutoFit/>
          </a:bodyPr>
          <a:lstStyle>
            <a:lvl1pPr>
              <a:lnSpc>
                <a:spcPct val="100000"/>
              </a:lnSpc>
              <a:spcBef>
                <a:spcPts val="0"/>
              </a:spcBef>
              <a:spcAft>
                <a:spcPts val="800"/>
              </a:spcAft>
              <a:defRPr lang="en-US" sz="11000" kern="1200" spc="-100" baseline="0" dirty="0">
                <a:solidFill>
                  <a:srgbClr val="50E6FF"/>
                </a:solidFill>
                <a:latin typeface="+mj-lt"/>
                <a:ea typeface="+mn-ea"/>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28397688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rge light blue type on dark blue background">
    <p:bg>
      <p:bgPr>
        <a:solidFill>
          <a:srgbClr val="243A5E"/>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5" name="Body copy">
            <a:extLst>
              <a:ext uri="{FF2B5EF4-FFF2-40B4-BE49-F238E27FC236}">
                <a16:creationId xmlns:a16="http://schemas.microsoft.com/office/drawing/2014/main" id="{FA855D29-C3D2-42B5-BCED-FC971D100B08}"/>
              </a:ext>
            </a:extLst>
          </p:cNvPr>
          <p:cNvSpPr>
            <a:spLocks noGrp="1"/>
          </p:cNvSpPr>
          <p:nvPr>
            <p:ph type="title" hasCustomPrompt="1"/>
          </p:nvPr>
        </p:nvSpPr>
        <p:spPr>
          <a:xfrm>
            <a:off x="691763" y="632956"/>
            <a:ext cx="9896862" cy="6977518"/>
          </a:xfrm>
          <a:prstGeom prst="rect">
            <a:avLst/>
          </a:prstGeom>
        </p:spPr>
        <p:txBody>
          <a:bodyPr lIns="0" tIns="0" rIns="0" bIns="0"/>
          <a:lstStyle>
            <a:lvl1pPr>
              <a:lnSpc>
                <a:spcPct val="100000"/>
              </a:lnSpc>
              <a:spcAft>
                <a:spcPts val="800"/>
              </a:spcAft>
              <a:defRPr lang="en-US" sz="11000" kern="1200" spc="-100" baseline="0" dirty="0">
                <a:solidFill>
                  <a:srgbClr val="50E6FF"/>
                </a:solidFill>
                <a:latin typeface="+mj-lt"/>
                <a:ea typeface="+mn-ea"/>
                <a:cs typeface="Segoe UI" panose="020B0502040204020203" pitchFamily="34" charset="0"/>
              </a:defRPr>
            </a:lvl1pPr>
          </a:lstStyle>
          <a:p>
            <a:r>
              <a:rPr lang="fr-FR" dirty="0"/>
              <a:t>Click to </a:t>
            </a:r>
            <a:r>
              <a:rPr lang="fr-FR" dirty="0" err="1"/>
              <a:t>edit</a:t>
            </a:r>
            <a:r>
              <a:rPr lang="fr-FR" dirty="0"/>
              <a:t> copy</a:t>
            </a:r>
            <a:endParaRPr lang="en-US" dirty="0"/>
          </a:p>
        </p:txBody>
      </p:sp>
    </p:spTree>
    <p:extLst>
      <p:ext uri="{BB962C8B-B14F-4D97-AF65-F5344CB8AC3E}">
        <p14:creationId xmlns:p14="http://schemas.microsoft.com/office/powerpoint/2010/main" val="358250340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arge light blue type on black background">
    <p:bg>
      <p:bgPr>
        <a:solidFill>
          <a:schemeClr val="tx1"/>
        </a:solidFill>
        <a:effectLst/>
      </p:bgPr>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
        <p:nvSpPr>
          <p:cNvPr id="5" name="Body copy">
            <a:extLst>
              <a:ext uri="{FF2B5EF4-FFF2-40B4-BE49-F238E27FC236}">
                <a16:creationId xmlns:a16="http://schemas.microsoft.com/office/drawing/2014/main" id="{19D75FBE-AA5B-4EF5-B89F-FDC74FC376CB}"/>
              </a:ext>
            </a:extLst>
          </p:cNvPr>
          <p:cNvSpPr>
            <a:spLocks noGrp="1"/>
          </p:cNvSpPr>
          <p:nvPr>
            <p:ph type="title" hasCustomPrompt="1"/>
          </p:nvPr>
        </p:nvSpPr>
        <p:spPr>
          <a:xfrm>
            <a:off x="691763" y="632956"/>
            <a:ext cx="9896862" cy="6977518"/>
          </a:xfrm>
          <a:prstGeom prst="rect">
            <a:avLst/>
          </a:prstGeom>
        </p:spPr>
        <p:txBody>
          <a:bodyPr lIns="0" tIns="0" rIns="0" bIns="0"/>
          <a:lstStyle>
            <a:lvl1pPr>
              <a:lnSpc>
                <a:spcPct val="100000"/>
              </a:lnSpc>
              <a:spcAft>
                <a:spcPts val="800"/>
              </a:spcAft>
              <a:defRPr lang="en-US" sz="11000" kern="1200" spc="-100" baseline="0" dirty="0">
                <a:solidFill>
                  <a:srgbClr val="50E6FF"/>
                </a:solidFill>
                <a:latin typeface="+mj-lt"/>
                <a:ea typeface="+mn-ea"/>
                <a:cs typeface="Segoe UI" panose="020B0502040204020203" pitchFamily="34" charset="0"/>
              </a:defRPr>
            </a:lvl1pPr>
          </a:lstStyle>
          <a:p>
            <a:r>
              <a:rPr lang="fr-FR" dirty="0"/>
              <a:t>Click to </a:t>
            </a:r>
            <a:r>
              <a:rPr lang="fr-FR" dirty="0" err="1"/>
              <a:t>edit</a:t>
            </a:r>
            <a:r>
              <a:rPr lang="fr-FR" dirty="0"/>
              <a:t> copy</a:t>
            </a:r>
            <a:endParaRPr lang="en-US" dirty="0"/>
          </a:p>
        </p:txBody>
      </p:sp>
    </p:spTree>
    <p:extLst>
      <p:ext uri="{BB962C8B-B14F-4D97-AF65-F5344CB8AC3E}">
        <p14:creationId xmlns:p14="http://schemas.microsoft.com/office/powerpoint/2010/main" val="74845990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Openin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34132" y="2223669"/>
            <a:ext cx="5130541" cy="3113668"/>
          </a:xfrm>
          <a:prstGeom prst="rect">
            <a:avLst/>
          </a:prstGeom>
        </p:spPr>
      </p:pic>
      <p:pic>
        <p:nvPicPr>
          <p:cNvPr id="8"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9854051" y="6929917"/>
            <a:ext cx="1818473" cy="389462"/>
          </a:xfrm>
          <a:prstGeom prst="rect">
            <a:avLst/>
          </a:prstGeom>
        </p:spPr>
      </p:pic>
      <p:sp>
        <p:nvSpPr>
          <p:cNvPr id="9" name="Titre 1">
            <a:extLst>
              <a:ext uri="{FF2B5EF4-FFF2-40B4-BE49-F238E27FC236}">
                <a16:creationId xmlns:a16="http://schemas.microsoft.com/office/drawing/2014/main" id="{DBA261B3-E3B1-48EE-A575-C1DFAA4A3D19}"/>
              </a:ext>
            </a:extLst>
          </p:cNvPr>
          <p:cNvSpPr txBox="1">
            <a:spLocks/>
          </p:cNvSpPr>
          <p:nvPr userDrawn="1"/>
        </p:nvSpPr>
        <p:spPr>
          <a:xfrm>
            <a:off x="9747371" y="6491530"/>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bg1"/>
                </a:solidFill>
                <a:latin typeface="+mn-lt"/>
              </a:rPr>
              <a:t>Sponsored by</a:t>
            </a:r>
          </a:p>
        </p:txBody>
      </p:sp>
      <p:pic>
        <p:nvPicPr>
          <p:cNvPr id="10" name="Picture 9"/>
          <p:cNvPicPr>
            <a:picLocks noChangeAspect="1"/>
          </p:cNvPicPr>
          <p:nvPr userDrawn="1"/>
        </p:nvPicPr>
        <p:blipFill rotWithShape="1">
          <a:blip r:embed="rId4">
            <a:extLst>
              <a:ext uri="{28A0092B-C50C-407E-A947-70E740481C1C}">
                <a14:useLocalDpi xmlns:a14="http://schemas.microsoft.com/office/drawing/2010/main" val="0"/>
              </a:ext>
            </a:extLst>
          </a:blip>
          <a:srcRect l="-2410" r="1"/>
          <a:stretch/>
        </p:blipFill>
        <p:spPr>
          <a:xfrm>
            <a:off x="0" y="1020160"/>
            <a:ext cx="3582219" cy="6762285"/>
          </a:xfrm>
          <a:prstGeom prst="rect">
            <a:avLst/>
          </a:prstGeom>
        </p:spPr>
      </p:pic>
    </p:spTree>
    <p:extLst>
      <p:ext uri="{BB962C8B-B14F-4D97-AF65-F5344CB8AC3E}">
        <p14:creationId xmlns:p14="http://schemas.microsoft.com/office/powerpoint/2010/main" val="236543295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arge dark gray type on image background">
    <p:spTree>
      <p:nvGrpSpPr>
        <p:cNvPr id="1" name=""/>
        <p:cNvGrpSpPr/>
        <p:nvPr/>
      </p:nvGrpSpPr>
      <p:grpSpPr>
        <a:xfrm>
          <a:off x="0" y="0"/>
          <a:ext cx="0" cy="0"/>
          <a:chOff x="0" y="0"/>
          <a:chExt cx="0" cy="0"/>
        </a:xfrm>
      </p:grpSpPr>
      <p:sp>
        <p:nvSpPr>
          <p:cNvPr id="7" name="Picture placeholder">
            <a:extLst>
              <a:ext uri="{FF2B5EF4-FFF2-40B4-BE49-F238E27FC236}">
                <a16:creationId xmlns:a16="http://schemas.microsoft.com/office/drawing/2014/main" id="{D9756367-6BC8-4024-AE71-F0BBA3C68545}"/>
              </a:ext>
              <a:ext uri="{C183D7F6-B498-43B3-948B-1728B52AA6E4}">
                <adec:decorative xmlns:adec="http://schemas.microsoft.com/office/drawing/2017/decorative" val="1"/>
              </a:ext>
            </a:extLst>
          </p:cNvPr>
          <p:cNvSpPr>
            <a:spLocks noGrp="1"/>
          </p:cNvSpPr>
          <p:nvPr>
            <p:ph type="pic" sz="quarter" idx="18" hasCustomPrompt="1"/>
          </p:nvPr>
        </p:nvSpPr>
        <p:spPr bwMode="gray">
          <a:xfrm>
            <a:off x="0" y="0"/>
            <a:ext cx="14630399" cy="8229600"/>
          </a:xfrm>
          <a:prstGeom prst="rect">
            <a:avLst/>
          </a:prstGeom>
          <a:solidFill>
            <a:schemeClr val="tx1"/>
          </a:solidFill>
        </p:spPr>
        <p:txBody>
          <a:bodyPr lIns="0" tIns="1371600" rIns="0" anchor="ctr"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6" name="Body copy">
            <a:extLst>
              <a:ext uri="{FF2B5EF4-FFF2-40B4-BE49-F238E27FC236}">
                <a16:creationId xmlns:a16="http://schemas.microsoft.com/office/drawing/2014/main" id="{D55EF980-D1B0-49A2-9CBC-A42C0A0F9E88}"/>
              </a:ext>
            </a:extLst>
          </p:cNvPr>
          <p:cNvSpPr>
            <a:spLocks noGrp="1"/>
          </p:cNvSpPr>
          <p:nvPr>
            <p:ph type="title" hasCustomPrompt="1"/>
          </p:nvPr>
        </p:nvSpPr>
        <p:spPr>
          <a:xfrm>
            <a:off x="691763" y="632956"/>
            <a:ext cx="9896862" cy="6977518"/>
          </a:xfrm>
          <a:prstGeom prst="rect">
            <a:avLst/>
          </a:prstGeom>
        </p:spPr>
        <p:txBody>
          <a:bodyPr lIns="0" tIns="0" rIns="0" bIns="0"/>
          <a:lstStyle>
            <a:lvl1pPr>
              <a:lnSpc>
                <a:spcPct val="100000"/>
              </a:lnSpc>
              <a:spcAft>
                <a:spcPts val="800"/>
              </a:spcAft>
              <a:defRPr lang="en-US" sz="11000" kern="1200" spc="-100" baseline="0" dirty="0">
                <a:solidFill>
                  <a:srgbClr val="505050"/>
                </a:solidFill>
                <a:latin typeface="+mj-lt"/>
                <a:ea typeface="+mn-ea"/>
                <a:cs typeface="Segoe UI" panose="020B0502040204020203" pitchFamily="34" charset="0"/>
              </a:defRPr>
            </a:lvl1pPr>
          </a:lstStyle>
          <a:p>
            <a:r>
              <a:rPr lang="fr-FR" dirty="0"/>
              <a:t>Click to </a:t>
            </a:r>
            <a:r>
              <a:rPr lang="fr-FR" dirty="0" err="1"/>
              <a:t>edit</a:t>
            </a:r>
            <a:r>
              <a:rPr lang="fr-FR" dirty="0"/>
              <a:t> copy</a:t>
            </a:r>
            <a:endParaRPr lang="en-US" dirty="0"/>
          </a:p>
        </p:txBody>
      </p:sp>
      <p:sp>
        <p:nvSpPr>
          <p:cNvPr id="8" name="Titre 1">
            <a:extLst>
              <a:ext uri="{FF2B5EF4-FFF2-40B4-BE49-F238E27FC236}">
                <a16:creationId xmlns:a16="http://schemas.microsoft.com/office/drawing/2014/main" id="{DBA261B3-E3B1-48EE-A575-C1DFAA4A3D19}"/>
              </a:ext>
            </a:extLst>
          </p:cNvPr>
          <p:cNvSpPr txBox="1">
            <a:spLocks/>
          </p:cNvSpPr>
          <p:nvPr userDrawn="1"/>
        </p:nvSpPr>
        <p:spPr>
          <a:xfrm>
            <a:off x="12346400" y="7031339"/>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tx1"/>
                </a:solidFill>
                <a:latin typeface="+mn-lt"/>
              </a:rPr>
              <a:t>Sponsored by</a:t>
            </a: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flipH="1">
            <a:off x="10555290" y="1020160"/>
            <a:ext cx="3582219" cy="6762285"/>
          </a:xfrm>
          <a:prstGeom prst="rect">
            <a:avLst/>
          </a:prstGeom>
        </p:spPr>
      </p:pic>
    </p:spTree>
    <p:extLst>
      <p:ext uri="{BB962C8B-B14F-4D97-AF65-F5344CB8AC3E}">
        <p14:creationId xmlns:p14="http://schemas.microsoft.com/office/powerpoint/2010/main" val="48179789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subtitle and 4 columns - three right columns are an image">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68087"/>
          </a:xfrm>
          <a:prstGeom prst="rect">
            <a:avLst/>
          </a:prstGeom>
        </p:spPr>
        <p:txBody>
          <a:bodyPr vert="horz" wrap="square" lIns="0" tIns="0" rIns="0" bIns="0" rtlCol="0" anchor="t">
            <a:spAutoFit/>
          </a:bodyPr>
          <a:lstStyle>
            <a:lvl1pPr>
              <a:lnSpc>
                <a:spcPct val="120000"/>
              </a:lnSpc>
              <a:spcBef>
                <a:spcPts val="0"/>
              </a:spcBef>
              <a:spcAft>
                <a:spcPts val="800"/>
              </a:spcAft>
              <a:defRPr sz="1600" baseline="0">
                <a:solidFill>
                  <a:srgbClr val="505050"/>
                </a:solidFill>
              </a:defRPr>
            </a:lvl1pPr>
          </a:lstStyle>
          <a:p>
            <a:r>
              <a:rPr lang="en-US"/>
              <a:t>Click to edit Master title style</a:t>
            </a:r>
            <a:endParaRPr lang="en-US" dirty="0"/>
          </a:p>
        </p:txBody>
      </p:sp>
      <p:sp>
        <p:nvSpPr>
          <p:cNvPr id="11" name="Subtitle">
            <a:extLst>
              <a:ext uri="{FF2B5EF4-FFF2-40B4-BE49-F238E27FC236}">
                <a16:creationId xmlns:a16="http://schemas.microsoft.com/office/drawing/2014/main" id="{1BF177B7-9434-4C69-B2BD-99865173233F}"/>
              </a:ext>
            </a:extLst>
          </p:cNvPr>
          <p:cNvSpPr>
            <a:spLocks noGrp="1"/>
          </p:cNvSpPr>
          <p:nvPr>
            <p:ph type="body" sz="quarter" idx="14" hasCustomPrompt="1"/>
          </p:nvPr>
        </p:nvSpPr>
        <p:spPr>
          <a:xfrm>
            <a:off x="4038883" y="640080"/>
            <a:ext cx="6549742" cy="617220"/>
          </a:xfrm>
          <a:prstGeom prst="rect">
            <a:avLst/>
          </a:prstGeom>
        </p:spPr>
        <p:txBody>
          <a:bodyPr lIns="0" tIns="0" rIns="0" bIns="0"/>
          <a:lstStyle>
            <a:lvl1pPr marL="0">
              <a:lnSpc>
                <a:spcPct val="120000"/>
              </a:lnSpc>
              <a:spcBef>
                <a:spcPts val="0"/>
              </a:spcBef>
              <a:spcAft>
                <a:spcPts val="800"/>
              </a:spcAft>
              <a:defRPr sz="16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7" name="Body copy">
            <a:extLst>
              <a:ext uri="{FF2B5EF4-FFF2-40B4-BE49-F238E27FC236}">
                <a16:creationId xmlns:a16="http://schemas.microsoft.com/office/drawing/2014/main" id="{ECB979A3-23F6-484E-9177-1B74E422A482}"/>
              </a:ext>
            </a:extLst>
          </p:cNvPr>
          <p:cNvSpPr>
            <a:spLocks noGrp="1"/>
          </p:cNvSpPr>
          <p:nvPr>
            <p:ph type="body" sz="quarter" idx="10" hasCustomPrompt="1"/>
          </p:nvPr>
        </p:nvSpPr>
        <p:spPr>
          <a:xfrm>
            <a:off x="676656" y="1783080"/>
            <a:ext cx="3185830" cy="5760720"/>
          </a:xfrm>
          <a:prstGeom prst="rect">
            <a:avLst/>
          </a:prstGeom>
        </p:spPr>
        <p:txBody>
          <a:bodyPr lIns="0" tIns="0" rIns="0" bIns="0"/>
          <a:lstStyle>
            <a:lvl1pPr marL="0">
              <a:lnSpc>
                <a:spcPct val="120000"/>
              </a:lnSpc>
              <a:spcBef>
                <a:spcPts val="0"/>
              </a:spcBef>
              <a:spcAft>
                <a:spcPts val="800"/>
              </a:spcAft>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3" name="Picture placeholder" descr="Grey zone on the slide to place a picture">
            <a:extLst>
              <a:ext uri="{FF2B5EF4-FFF2-40B4-BE49-F238E27FC236}">
                <a16:creationId xmlns:a16="http://schemas.microsoft.com/office/drawing/2014/main" id="{CC598F34-3B3C-41DB-A5A0-7A9EFB837B88}"/>
              </a:ext>
            </a:extLst>
          </p:cNvPr>
          <p:cNvSpPr>
            <a:spLocks noGrp="1"/>
          </p:cNvSpPr>
          <p:nvPr>
            <p:ph type="pic" sz="quarter" idx="15" hasCustomPrompt="1"/>
          </p:nvPr>
        </p:nvSpPr>
        <p:spPr bwMode="gray">
          <a:xfrm>
            <a:off x="4038883" y="1828800"/>
            <a:ext cx="9914861" cy="5715000"/>
          </a:xfrm>
          <a:prstGeom prst="rect">
            <a:avLst/>
          </a:prstGeom>
          <a:solidFill>
            <a:srgbClr val="E6E6E6"/>
          </a:solidFill>
        </p:spPr>
        <p:txBody>
          <a:bodyPr lIns="0" tIns="201168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9" name="Slide number">
            <a:extLst>
              <a:ext uri="{FF2B5EF4-FFF2-40B4-BE49-F238E27FC236}">
                <a16:creationId xmlns:a16="http://schemas.microsoft.com/office/drawing/2014/main" id="{06F4F3F1-2F19-7D42-934A-794077B64115}"/>
              </a:ext>
              <a:ext uri="{C183D7F6-B498-43B3-948B-1728B52AA6E4}">
                <adec:decorative xmlns:adec="http://schemas.microsoft.com/office/drawing/2017/decorative" val="1"/>
              </a:ext>
            </a:extLst>
          </p:cNvPr>
          <p:cNvSpPr>
            <a:spLocks noGrp="1"/>
          </p:cNvSpPr>
          <p:nvPr>
            <p:ph type="sldNum" sz="quarter" idx="4"/>
          </p:nvPr>
        </p:nvSpPr>
        <p:spPr>
          <a:xfrm>
            <a:off x="664633" y="7845552"/>
            <a:ext cx="190500" cy="153888"/>
          </a:xfrm>
          <a:prstGeom prst="rect">
            <a:avLst/>
          </a:prstGeom>
        </p:spPr>
        <p:txBody>
          <a:bodyPr lIns="0" tIns="0" rIns="0" bIns="0" anchor="b" anchorCtr="0"/>
          <a:lstStyle>
            <a:lvl1pPr>
              <a:lnSpc>
                <a:spcPct val="100000"/>
              </a:lnSpc>
              <a:spcBef>
                <a:spcPts val="0"/>
              </a:spcBef>
              <a:defRPr sz="1000" b="0" i="0" spc="0" baseline="0">
                <a:solidFill>
                  <a:srgbClr val="505050"/>
                </a:solidFill>
                <a:latin typeface="Segoe UI" panose="020B0502040204020203" pitchFamily="34" charset="0"/>
                <a:cs typeface="Segoe UI" panose="020B0502040204020203" pitchFamily="34" charset="0"/>
              </a:defRPr>
            </a:lvl1pPr>
          </a:lstStyle>
          <a:p>
            <a:pPr marL="25399" defTabSz="914400"/>
            <a:fld id="{81D60167-4931-47E6-BA6A-407CBD079E47}" type="slidenum">
              <a:rPr lang="en-US" smtClean="0"/>
              <a:pPr marL="25399" defTabSz="914400"/>
              <a:t>‹#›</a:t>
            </a:fld>
            <a:endParaRPr lang="en-US" dirty="0"/>
          </a:p>
        </p:txBody>
      </p:sp>
      <p:sp>
        <p:nvSpPr>
          <p:cNvPr id="8" name="Footer note">
            <a:extLst>
              <a:ext uri="{FF2B5EF4-FFF2-40B4-BE49-F238E27FC236}">
                <a16:creationId xmlns:a16="http://schemas.microsoft.com/office/drawing/2014/main" id="{F8A82622-1290-7A4F-9EF9-3F0AA846FD3E}"/>
              </a:ext>
              <a:ext uri="{C183D7F6-B498-43B3-948B-1728B52AA6E4}">
                <adec:decorative xmlns:adec="http://schemas.microsoft.com/office/drawing/2017/decorative" val="1"/>
              </a:ext>
            </a:extLst>
          </p:cNvPr>
          <p:cNvSpPr>
            <a:spLocks noGrp="1"/>
          </p:cNvSpPr>
          <p:nvPr>
            <p:ph type="ftr" sz="quarter" idx="3"/>
          </p:nvPr>
        </p:nvSpPr>
        <p:spPr>
          <a:xfrm>
            <a:off x="1033756" y="7845552"/>
            <a:ext cx="3248496" cy="153888"/>
          </a:xfrm>
          <a:prstGeom prst="rect">
            <a:avLst/>
          </a:prstGeom>
        </p:spPr>
        <p:txBody>
          <a:bodyPr lIns="0" tIns="0" rIns="0" bIns="0" anchor="b" anchorCtr="0"/>
          <a:lstStyle>
            <a:lvl1pPr>
              <a:lnSpc>
                <a:spcPct val="100000"/>
              </a:lnSpc>
              <a:spcBef>
                <a:spcPts val="0"/>
              </a:spcBef>
              <a:defRPr sz="1000" b="0" i="0" spc="0" baseline="0">
                <a:solidFill>
                  <a:srgbClr val="505050"/>
                </a:solidFill>
                <a:latin typeface="Segoe UI" panose="020B0502040204020203" pitchFamily="34" charset="0"/>
                <a:cs typeface="Segoe UI" panose="020B0502040204020203" pitchFamily="34" charset="0"/>
              </a:defRPr>
            </a:lvl1pPr>
          </a:lstStyle>
          <a:p>
            <a:pPr marL="12700" defTabSz="914400"/>
            <a:r>
              <a:rPr lang="en-US" dirty="0"/>
              <a:t>Windows execution guidelines / Template / Section name</a:t>
            </a:r>
          </a:p>
        </p:txBody>
      </p:sp>
    </p:spTree>
    <p:extLst>
      <p:ext uri="{BB962C8B-B14F-4D97-AF65-F5344CB8AC3E}">
        <p14:creationId xmlns:p14="http://schemas.microsoft.com/office/powerpoint/2010/main" val="91060789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one column on the left and 6 images">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68087"/>
          </a:xfrm>
          <a:prstGeom prst="rect">
            <a:avLst/>
          </a:prstGeom>
        </p:spPr>
        <p:txBody>
          <a:bodyPr vert="horz" wrap="square" lIns="0" tIns="0" rIns="0" bIns="0" rtlCol="0" anchor="t">
            <a:spAutoFit/>
          </a:bodyPr>
          <a:lstStyle>
            <a:lvl1pPr>
              <a:lnSpc>
                <a:spcPct val="120000"/>
              </a:lnSpc>
              <a:spcBef>
                <a:spcPts val="0"/>
              </a:spcBef>
              <a:spcAft>
                <a:spcPts val="800"/>
              </a:spcAft>
              <a:defRPr sz="1600" baseline="0">
                <a:solidFill>
                  <a:srgbClr val="505050"/>
                </a:solidFill>
              </a:defRPr>
            </a:lvl1pPr>
          </a:lstStyle>
          <a:p>
            <a:r>
              <a:rPr lang="en-US"/>
              <a:t>Click to edit Master title style</a:t>
            </a:r>
            <a:endParaRPr lang="en-US" dirty="0"/>
          </a:p>
        </p:txBody>
      </p:sp>
      <p:sp>
        <p:nvSpPr>
          <p:cNvPr id="12" name="Subtitle">
            <a:extLst>
              <a:ext uri="{FF2B5EF4-FFF2-40B4-BE49-F238E27FC236}">
                <a16:creationId xmlns:a16="http://schemas.microsoft.com/office/drawing/2014/main" id="{F0F7CFFF-D75A-4271-B613-391CF1AD05A9}"/>
              </a:ext>
            </a:extLst>
          </p:cNvPr>
          <p:cNvSpPr>
            <a:spLocks noGrp="1"/>
          </p:cNvSpPr>
          <p:nvPr>
            <p:ph type="body" sz="quarter" idx="19" hasCustomPrompt="1"/>
          </p:nvPr>
        </p:nvSpPr>
        <p:spPr>
          <a:xfrm>
            <a:off x="4038883" y="640080"/>
            <a:ext cx="6549742" cy="617220"/>
          </a:xfrm>
          <a:prstGeom prst="rect">
            <a:avLst/>
          </a:prstGeom>
        </p:spPr>
        <p:txBody>
          <a:bodyPr lIns="0" tIns="0" rIns="0" bIns="0"/>
          <a:lstStyle>
            <a:lvl1pPr marL="0">
              <a:lnSpc>
                <a:spcPct val="120000"/>
              </a:lnSpc>
              <a:spcBef>
                <a:spcPts val="0"/>
              </a:spcBef>
              <a:spcAft>
                <a:spcPts val="800"/>
              </a:spcAft>
              <a:defRPr sz="16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7" name="Body copy">
            <a:extLst>
              <a:ext uri="{FF2B5EF4-FFF2-40B4-BE49-F238E27FC236}">
                <a16:creationId xmlns:a16="http://schemas.microsoft.com/office/drawing/2014/main" id="{ECB979A3-23F6-484E-9177-1B74E422A482}"/>
              </a:ext>
            </a:extLst>
          </p:cNvPr>
          <p:cNvSpPr>
            <a:spLocks noGrp="1"/>
          </p:cNvSpPr>
          <p:nvPr>
            <p:ph type="body" sz="quarter" idx="10" hasCustomPrompt="1"/>
          </p:nvPr>
        </p:nvSpPr>
        <p:spPr>
          <a:xfrm>
            <a:off x="676656" y="1783080"/>
            <a:ext cx="3185830" cy="4617720"/>
          </a:xfrm>
          <a:prstGeom prst="rect">
            <a:avLst/>
          </a:prstGeom>
        </p:spPr>
        <p:txBody>
          <a:bodyPr lIns="0" tIns="0" rIns="0" bIns="0"/>
          <a:lstStyle>
            <a:lvl1pPr marL="0">
              <a:lnSpc>
                <a:spcPct val="120000"/>
              </a:lnSpc>
              <a:spcBef>
                <a:spcPts val="0"/>
              </a:spcBef>
              <a:spcAft>
                <a:spcPts val="800"/>
              </a:spcAft>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3" name="Picture placeholder 1" descr="Grey zone on the slide to place a picture">
            <a:extLst>
              <a:ext uri="{FF2B5EF4-FFF2-40B4-BE49-F238E27FC236}">
                <a16:creationId xmlns:a16="http://schemas.microsoft.com/office/drawing/2014/main" id="{8E719461-6EE1-4266-AF0D-BE3EA6380BFE}"/>
              </a:ext>
            </a:extLst>
          </p:cNvPr>
          <p:cNvSpPr>
            <a:spLocks noGrp="1"/>
          </p:cNvSpPr>
          <p:nvPr>
            <p:ph type="pic" sz="quarter" idx="13" hasCustomPrompt="1"/>
          </p:nvPr>
        </p:nvSpPr>
        <p:spPr bwMode="gray">
          <a:xfrm>
            <a:off x="4046539" y="1828800"/>
            <a:ext cx="3167442"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5" name="Picture placeholder 2" descr="Grey zone on the slide to place a picture">
            <a:extLst>
              <a:ext uri="{FF2B5EF4-FFF2-40B4-BE49-F238E27FC236}">
                <a16:creationId xmlns:a16="http://schemas.microsoft.com/office/drawing/2014/main" id="{1BF09362-0A74-4A49-A57C-169B9DA43F9C}"/>
              </a:ext>
            </a:extLst>
          </p:cNvPr>
          <p:cNvSpPr>
            <a:spLocks noGrp="1"/>
          </p:cNvSpPr>
          <p:nvPr>
            <p:ph type="pic" sz="quarter" idx="15" hasCustomPrompt="1"/>
          </p:nvPr>
        </p:nvSpPr>
        <p:spPr bwMode="gray">
          <a:xfrm>
            <a:off x="7416421" y="1828800"/>
            <a:ext cx="3185831"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7" name="Picture placeholder 3" descr="Grey zone on the slide to place a picture">
            <a:extLst>
              <a:ext uri="{FF2B5EF4-FFF2-40B4-BE49-F238E27FC236}">
                <a16:creationId xmlns:a16="http://schemas.microsoft.com/office/drawing/2014/main" id="{873F80E7-64FA-4DE6-B673-55EE02B8C6D4}"/>
              </a:ext>
            </a:extLst>
          </p:cNvPr>
          <p:cNvSpPr>
            <a:spLocks noGrp="1"/>
          </p:cNvSpPr>
          <p:nvPr>
            <p:ph type="pic" sz="quarter" idx="17" hasCustomPrompt="1"/>
          </p:nvPr>
        </p:nvSpPr>
        <p:spPr bwMode="gray">
          <a:xfrm>
            <a:off x="10786305" y="1828800"/>
            <a:ext cx="3167440"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4" name="Picture placeholder 4" descr="Grey zone on the slide to place a picture">
            <a:extLst>
              <a:ext uri="{FF2B5EF4-FFF2-40B4-BE49-F238E27FC236}">
                <a16:creationId xmlns:a16="http://schemas.microsoft.com/office/drawing/2014/main" id="{A38DE751-2848-4514-8027-C15C0714C46E}"/>
              </a:ext>
            </a:extLst>
          </p:cNvPr>
          <p:cNvSpPr>
            <a:spLocks noGrp="1"/>
          </p:cNvSpPr>
          <p:nvPr>
            <p:ph type="pic" sz="quarter" idx="14" hasCustomPrompt="1"/>
          </p:nvPr>
        </p:nvSpPr>
        <p:spPr bwMode="gray">
          <a:xfrm>
            <a:off x="4046539" y="4123376"/>
            <a:ext cx="3167442"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6" name="Picture placeholder 5" descr="Grey zone on the slide to place a picture">
            <a:extLst>
              <a:ext uri="{FF2B5EF4-FFF2-40B4-BE49-F238E27FC236}">
                <a16:creationId xmlns:a16="http://schemas.microsoft.com/office/drawing/2014/main" id="{E67D1742-8C50-490E-8F13-2F525208B387}"/>
              </a:ext>
            </a:extLst>
          </p:cNvPr>
          <p:cNvSpPr>
            <a:spLocks noGrp="1"/>
          </p:cNvSpPr>
          <p:nvPr>
            <p:ph type="pic" sz="quarter" idx="16" hasCustomPrompt="1"/>
          </p:nvPr>
        </p:nvSpPr>
        <p:spPr bwMode="gray">
          <a:xfrm>
            <a:off x="7416421" y="4123376"/>
            <a:ext cx="3185831"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8" name="Picture placeholder 6" descr="Grey zone on the slide to place a picture">
            <a:extLst>
              <a:ext uri="{FF2B5EF4-FFF2-40B4-BE49-F238E27FC236}">
                <a16:creationId xmlns:a16="http://schemas.microsoft.com/office/drawing/2014/main" id="{E26879BB-9317-4DAC-9B6A-57EA457831A9}"/>
              </a:ext>
            </a:extLst>
          </p:cNvPr>
          <p:cNvSpPr>
            <a:spLocks noGrp="1"/>
          </p:cNvSpPr>
          <p:nvPr>
            <p:ph type="pic" sz="quarter" idx="18" hasCustomPrompt="1"/>
          </p:nvPr>
        </p:nvSpPr>
        <p:spPr bwMode="gray">
          <a:xfrm>
            <a:off x="10786305" y="4123376"/>
            <a:ext cx="3167440" cy="2076893"/>
          </a:xfrm>
          <a:prstGeom prst="rect">
            <a:avLst/>
          </a:prstGeom>
          <a:solidFill>
            <a:srgbClr val="E6E6E6"/>
          </a:solidFill>
        </p:spPr>
        <p:txBody>
          <a:bodyPr lIns="0" tIns="1371600" rIns="0" anchor="t"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Tree>
    <p:extLst>
      <p:ext uri="{BB962C8B-B14F-4D97-AF65-F5344CB8AC3E}">
        <p14:creationId xmlns:p14="http://schemas.microsoft.com/office/powerpoint/2010/main" val="82031749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slide with Microsoft logo on white backgroun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97561E-CC24-4D6D-9A11-8840277CEFAC}"/>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tx1"/>
                </a:solidFill>
                <a:latin typeface="+mn-lt"/>
              </a:rPr>
              <a:t>#</a:t>
            </a:r>
            <a:r>
              <a:rPr lang="en-US" sz="2400" dirty="0" err="1">
                <a:solidFill>
                  <a:schemeClr val="tx1"/>
                </a:solidFill>
                <a:latin typeface="+mn-lt"/>
              </a:rPr>
              <a:t>AzConfDev</a:t>
            </a:r>
            <a:endParaRPr lang="en-US" sz="2400" dirty="0">
              <a:solidFill>
                <a:schemeClr val="tx1"/>
              </a:solidFill>
              <a:latin typeface="+mn-lt"/>
            </a:endParaRPr>
          </a:p>
        </p:txBody>
      </p:sp>
    </p:spTree>
    <p:extLst>
      <p:ext uri="{BB962C8B-B14F-4D97-AF65-F5344CB8AC3E}">
        <p14:creationId xmlns:p14="http://schemas.microsoft.com/office/powerpoint/2010/main" val="349301765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slide with Microsoft logo  on black backgroun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028150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Final">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2342"/>
            <a:ext cx="14630400" cy="82296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endParaRPr lang="en-IN" sz="2400" b="1" dirty="0">
              <a:solidFill>
                <a:srgbClr val="00A0E3"/>
              </a:solidFill>
              <a:latin typeface="Segoe UI" pitchFamily="34" charset="0"/>
              <a:cs typeface="Segoe UI" pitchFamily="34" charset="0"/>
            </a:endParaRPr>
          </a:p>
        </p:txBody>
      </p:sp>
      <p:sp>
        <p:nvSpPr>
          <p:cNvPr id="47" name="Title 1">
            <a:extLst>
              <a:ext uri="{FF2B5EF4-FFF2-40B4-BE49-F238E27FC236}">
                <a16:creationId xmlns:a16="http://schemas.microsoft.com/office/drawing/2014/main" id="{4DFD365B-B896-494A-8FE6-10A949BCC72E}"/>
              </a:ext>
            </a:extLst>
          </p:cNvPr>
          <p:cNvSpPr>
            <a:spLocks noGrp="1"/>
          </p:cNvSpPr>
          <p:nvPr>
            <p:ph type="title" hasCustomPrompt="1"/>
          </p:nvPr>
        </p:nvSpPr>
        <p:spPr>
          <a:xfrm>
            <a:off x="915589" y="2455909"/>
            <a:ext cx="4890857" cy="517064"/>
          </a:xfrm>
          <a:noFill/>
          <a:ln>
            <a:noFill/>
          </a:ln>
        </p:spPr>
        <p:txBody>
          <a:bodyPr wrap="square" lIns="0" tIns="0" rIns="0" bIns="0" anchor="b" anchorCtr="0">
            <a:spAutoFit/>
          </a:bodyPr>
          <a:lstStyle>
            <a:lvl1pPr>
              <a:defRPr sz="3360" b="1" spc="-60" baseline="0">
                <a:solidFill>
                  <a:schemeClr val="bg1"/>
                </a:solidFill>
                <a:latin typeface="Quicksand" pitchFamily="2" charset="0"/>
                <a:cs typeface="Segoe UI" panose="020B0502040204020203" pitchFamily="34" charset="0"/>
              </a:defRPr>
            </a:lvl1pPr>
          </a:lstStyle>
          <a:p>
            <a:r>
              <a:rPr lang="en-US" dirty="0"/>
              <a:t>Presentation title </a:t>
            </a:r>
          </a:p>
        </p:txBody>
      </p:sp>
      <p:sp>
        <p:nvSpPr>
          <p:cNvPr id="48" name="Text Placeholder 4">
            <a:extLst>
              <a:ext uri="{FF2B5EF4-FFF2-40B4-BE49-F238E27FC236}">
                <a16:creationId xmlns:a16="http://schemas.microsoft.com/office/drawing/2014/main" id="{66B46FDF-C521-49AD-BEA9-93B967D77916}"/>
              </a:ext>
            </a:extLst>
          </p:cNvPr>
          <p:cNvSpPr>
            <a:spLocks noGrp="1"/>
          </p:cNvSpPr>
          <p:nvPr>
            <p:ph type="body" sz="quarter" idx="12" hasCustomPrompt="1"/>
          </p:nvPr>
        </p:nvSpPr>
        <p:spPr>
          <a:xfrm>
            <a:off x="915589" y="3452635"/>
            <a:ext cx="4890857" cy="295465"/>
          </a:xfrm>
          <a:noFill/>
        </p:spPr>
        <p:txBody>
          <a:bodyPr wrap="square" lIns="0" tIns="0" rIns="0" bIns="0">
            <a:spAutoFit/>
          </a:bodyPr>
          <a:lstStyle>
            <a:lvl1pPr marL="0" indent="0">
              <a:spcBef>
                <a:spcPts val="0"/>
              </a:spcBef>
              <a:buNone/>
              <a:defRPr sz="1920" b="1" spc="0" baseline="0">
                <a:solidFill>
                  <a:schemeClr val="bg1"/>
                </a:solidFill>
                <a:latin typeface="Quicksand" pitchFamily="2" charset="0"/>
                <a:cs typeface="Segoe UI" panose="020B0502040204020203" pitchFamily="34" charset="0"/>
              </a:defRPr>
            </a:lvl1pPr>
          </a:lstStyle>
          <a:p>
            <a:pPr lvl="0"/>
            <a:r>
              <a:rPr lang="en-US" dirty="0"/>
              <a:t>Speaker one name</a:t>
            </a:r>
          </a:p>
        </p:txBody>
      </p:sp>
      <p:sp>
        <p:nvSpPr>
          <p:cNvPr id="49" name="Text Placeholder 4">
            <a:extLst>
              <a:ext uri="{FF2B5EF4-FFF2-40B4-BE49-F238E27FC236}">
                <a16:creationId xmlns:a16="http://schemas.microsoft.com/office/drawing/2014/main" id="{12D57396-EFC5-451B-95B9-F7C757738E48}"/>
              </a:ext>
            </a:extLst>
          </p:cNvPr>
          <p:cNvSpPr>
            <a:spLocks noGrp="1"/>
          </p:cNvSpPr>
          <p:nvPr>
            <p:ph type="body" sz="quarter" idx="15" hasCustomPrompt="1"/>
          </p:nvPr>
        </p:nvSpPr>
        <p:spPr>
          <a:xfrm>
            <a:off x="915584" y="3841025"/>
            <a:ext cx="4890857" cy="258533"/>
          </a:xfrm>
          <a:noFill/>
        </p:spPr>
        <p:txBody>
          <a:bodyPr wrap="square" lIns="0" tIns="0" rIns="0" bIns="0">
            <a:spAutoFit/>
          </a:bodyPr>
          <a:lstStyle>
            <a:lvl1pPr marL="0" indent="0">
              <a:spcBef>
                <a:spcPts val="0"/>
              </a:spcBef>
              <a:buNone/>
              <a:defRPr sz="1680" spc="0" baseline="0">
                <a:solidFill>
                  <a:schemeClr val="bg1"/>
                </a:solidFill>
                <a:latin typeface="Quicksand" pitchFamily="2" charset="0"/>
                <a:cs typeface="Segoe UI" panose="020B0502040204020203" pitchFamily="34" charset="0"/>
              </a:defRPr>
            </a:lvl1pPr>
          </a:lstStyle>
          <a:p>
            <a:pPr lvl="0"/>
            <a:r>
              <a:rPr lang="en-US" dirty="0"/>
              <a:t>Speaker one subtitle text</a:t>
            </a:r>
          </a:p>
        </p:txBody>
      </p:sp>
      <p:sp>
        <p:nvSpPr>
          <p:cNvPr id="50" name="Text Placeholder 4">
            <a:extLst>
              <a:ext uri="{FF2B5EF4-FFF2-40B4-BE49-F238E27FC236}">
                <a16:creationId xmlns:a16="http://schemas.microsoft.com/office/drawing/2014/main" id="{51B86F1B-CC72-4D61-B3C7-3A3A7F1917EA}"/>
              </a:ext>
            </a:extLst>
          </p:cNvPr>
          <p:cNvSpPr>
            <a:spLocks noGrp="1"/>
          </p:cNvSpPr>
          <p:nvPr>
            <p:ph type="body" sz="quarter" idx="16" hasCustomPrompt="1"/>
          </p:nvPr>
        </p:nvSpPr>
        <p:spPr>
          <a:xfrm>
            <a:off x="915587" y="4437319"/>
            <a:ext cx="4890857" cy="295465"/>
          </a:xfrm>
          <a:noFill/>
        </p:spPr>
        <p:txBody>
          <a:bodyPr wrap="square" lIns="0" tIns="0" rIns="0" bIns="0">
            <a:spAutoFit/>
          </a:bodyPr>
          <a:lstStyle>
            <a:lvl1pPr marL="0" indent="0">
              <a:spcBef>
                <a:spcPts val="0"/>
              </a:spcBef>
              <a:buNone/>
              <a:defRPr sz="1920" b="1" spc="0" baseline="0">
                <a:solidFill>
                  <a:schemeClr val="bg1"/>
                </a:solidFill>
                <a:latin typeface="Quicksand" pitchFamily="2" charset="0"/>
                <a:cs typeface="Segoe UI" panose="020B0502040204020203" pitchFamily="34" charset="0"/>
              </a:defRPr>
            </a:lvl1pPr>
          </a:lstStyle>
          <a:p>
            <a:pPr lvl="0"/>
            <a:r>
              <a:rPr lang="en-US" dirty="0"/>
              <a:t>Speaker two name</a:t>
            </a:r>
          </a:p>
        </p:txBody>
      </p:sp>
      <p:sp>
        <p:nvSpPr>
          <p:cNvPr id="51" name="Text Placeholder 4">
            <a:extLst>
              <a:ext uri="{FF2B5EF4-FFF2-40B4-BE49-F238E27FC236}">
                <a16:creationId xmlns:a16="http://schemas.microsoft.com/office/drawing/2014/main" id="{99034E33-EA6D-4423-AA68-C9AE5E141070}"/>
              </a:ext>
            </a:extLst>
          </p:cNvPr>
          <p:cNvSpPr>
            <a:spLocks noGrp="1"/>
          </p:cNvSpPr>
          <p:nvPr>
            <p:ph type="body" sz="quarter" idx="17" hasCustomPrompt="1"/>
          </p:nvPr>
        </p:nvSpPr>
        <p:spPr>
          <a:xfrm>
            <a:off x="915584" y="4806652"/>
            <a:ext cx="4890857" cy="258533"/>
          </a:xfrm>
          <a:noFill/>
        </p:spPr>
        <p:txBody>
          <a:bodyPr wrap="square" lIns="0" tIns="0" rIns="0" bIns="0">
            <a:spAutoFit/>
          </a:bodyPr>
          <a:lstStyle>
            <a:lvl1pPr marL="0" indent="0">
              <a:spcBef>
                <a:spcPts val="0"/>
              </a:spcBef>
              <a:buNone/>
              <a:defRPr sz="1680" spc="0" baseline="0">
                <a:solidFill>
                  <a:schemeClr val="bg1"/>
                </a:solidFill>
                <a:latin typeface="Quicksand" pitchFamily="2" charset="0"/>
                <a:cs typeface="Segoe UI" panose="020B0502040204020203" pitchFamily="34" charset="0"/>
              </a:defRPr>
            </a:lvl1pPr>
          </a:lstStyle>
          <a:p>
            <a:pPr lvl="0"/>
            <a:r>
              <a:rPr lang="en-US" dirty="0"/>
              <a:t>Speaker two subtitle text</a:t>
            </a:r>
          </a:p>
        </p:txBody>
      </p:sp>
    </p:spTree>
    <p:extLst>
      <p:ext uri="{BB962C8B-B14F-4D97-AF65-F5344CB8AC3E}">
        <p14:creationId xmlns:p14="http://schemas.microsoft.com/office/powerpoint/2010/main" val="2753351347"/>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pening">
    <p:spTree>
      <p:nvGrpSpPr>
        <p:cNvPr id="1" name=""/>
        <p:cNvGrpSpPr/>
        <p:nvPr/>
      </p:nvGrpSpPr>
      <p:grpSpPr>
        <a:xfrm>
          <a:off x="0" y="0"/>
          <a:ext cx="0" cy="0"/>
          <a:chOff x="0" y="0"/>
          <a:chExt cx="0" cy="0"/>
        </a:xfrm>
      </p:grpSpPr>
      <p:grpSp>
        <p:nvGrpSpPr>
          <p:cNvPr id="7" name="Group 6"/>
          <p:cNvGrpSpPr/>
          <p:nvPr userDrawn="1"/>
        </p:nvGrpSpPr>
        <p:grpSpPr>
          <a:xfrm>
            <a:off x="9480474" y="6492542"/>
            <a:ext cx="2565626" cy="1207028"/>
            <a:chOff x="12069983" y="7031339"/>
            <a:chExt cx="2565626" cy="1207028"/>
          </a:xfrm>
        </p:grpSpPr>
        <p:pic>
          <p:nvPicPr>
            <p:cNvPr id="8" name="Microsoft logo">
              <a:extLst>
                <a:ext uri="{FF2B5EF4-FFF2-40B4-BE49-F238E27FC236}">
                  <a16:creationId xmlns:a16="http://schemas.microsoft.com/office/drawing/2014/main" id="{9EFD75ED-509A-45A1-BCDF-8A5A35F3EE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069983" y="7088436"/>
              <a:ext cx="2565626" cy="1149931"/>
            </a:xfrm>
            <a:prstGeom prst="rect">
              <a:avLst/>
            </a:prstGeom>
          </p:spPr>
        </p:pic>
        <p:sp>
          <p:nvSpPr>
            <p:cNvPr id="9" name="Titre 1">
              <a:extLst>
                <a:ext uri="{FF2B5EF4-FFF2-40B4-BE49-F238E27FC236}">
                  <a16:creationId xmlns:a16="http://schemas.microsoft.com/office/drawing/2014/main" id="{DBA261B3-E3B1-48EE-A575-C1DFAA4A3D19}"/>
                </a:ext>
              </a:extLst>
            </p:cNvPr>
            <p:cNvSpPr txBox="1">
              <a:spLocks/>
            </p:cNvSpPr>
            <p:nvPr userDrawn="1"/>
          </p:nvSpPr>
          <p:spPr>
            <a:xfrm>
              <a:off x="12346400" y="7031339"/>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tx1"/>
                  </a:solidFill>
                  <a:latin typeface="+mn-lt"/>
                </a:rPr>
                <a:t>Sponsored by</a:t>
              </a:r>
            </a:p>
          </p:txBody>
        </p:sp>
      </p:gr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456992" y="2236827"/>
            <a:ext cx="5088330" cy="3085269"/>
          </a:xfrm>
          <a:prstGeom prst="rect">
            <a:avLst/>
          </a:prstGeom>
        </p:spPr>
      </p:pic>
      <p:pic>
        <p:nvPicPr>
          <p:cNvPr id="11" name="Picture 10"/>
          <p:cNvPicPr>
            <a:picLocks noChangeAspect="1"/>
          </p:cNvPicPr>
          <p:nvPr userDrawn="1"/>
        </p:nvPicPr>
        <p:blipFill rotWithShape="1">
          <a:blip r:embed="rId4">
            <a:extLst>
              <a:ext uri="{28A0092B-C50C-407E-A947-70E740481C1C}">
                <a14:useLocalDpi xmlns:a14="http://schemas.microsoft.com/office/drawing/2010/main" val="0"/>
              </a:ext>
            </a:extLst>
          </a:blip>
          <a:srcRect l="-2410" r="1"/>
          <a:stretch/>
        </p:blipFill>
        <p:spPr>
          <a:xfrm>
            <a:off x="0" y="1020160"/>
            <a:ext cx="3582219" cy="6762285"/>
          </a:xfrm>
          <a:prstGeom prst="rect">
            <a:avLst/>
          </a:prstGeom>
        </p:spPr>
      </p:pic>
    </p:spTree>
    <p:extLst>
      <p:ext uri="{BB962C8B-B14F-4D97-AF65-F5344CB8AC3E}">
        <p14:creationId xmlns:p14="http://schemas.microsoft.com/office/powerpoint/2010/main" val="157058366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Openin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60337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Open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3205167"/>
            <a:ext cx="5164667" cy="5024434"/>
          </a:xfrm>
          <a:prstGeom prst="rect">
            <a:avLst/>
          </a:prstGeom>
        </p:spPr>
      </p:pic>
      <p:pic>
        <p:nvPicPr>
          <p:cNvPr id="14"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551356" y="8785892"/>
            <a:ext cx="1366440" cy="292608"/>
          </a:xfrm>
          <a:prstGeom prst="rect">
            <a:avLst/>
          </a:prstGeom>
        </p:spPr>
      </p:pic>
      <p:sp>
        <p:nvSpPr>
          <p:cNvPr id="24" name="Title 1"/>
          <p:cNvSpPr>
            <a:spLocks noGrp="1"/>
          </p:cNvSpPr>
          <p:nvPr>
            <p:ph type="title" hasCustomPrompt="1"/>
          </p:nvPr>
        </p:nvSpPr>
        <p:spPr>
          <a:xfrm>
            <a:off x="7759524" y="4059804"/>
            <a:ext cx="6870875" cy="664797"/>
          </a:xfrm>
          <a:prstGeom prst="rect">
            <a:avLst/>
          </a:prstGeom>
          <a:noFill/>
        </p:spPr>
        <p:txBody>
          <a:bodyPr wrap="square" lIns="0" tIns="0" rIns="0" bIns="0" anchor="b" anchorCtr="0">
            <a:spAutoFit/>
          </a:bodyPr>
          <a:lstStyle>
            <a:lvl1pPr>
              <a:defRPr sz="4320" spc="-60" baseline="0">
                <a:solidFill>
                  <a:srgbClr val="00B0F0"/>
                </a:solidFill>
                <a:latin typeface="+mj-lt"/>
                <a:cs typeface="Segoe UI" panose="020B0502040204020203" pitchFamily="34" charset="0"/>
              </a:defRPr>
            </a:lvl1pPr>
          </a:lstStyle>
          <a:p>
            <a:r>
              <a:rPr lang="en-US" dirty="0"/>
              <a:t>INSERT SPEAKER NAME</a:t>
            </a:r>
          </a:p>
        </p:txBody>
      </p:sp>
      <p:sp>
        <p:nvSpPr>
          <p:cNvPr id="25" name="Text Placeholder 4"/>
          <p:cNvSpPr>
            <a:spLocks noGrp="1"/>
          </p:cNvSpPr>
          <p:nvPr>
            <p:ph type="body" sz="quarter" idx="12" hasCustomPrompt="1"/>
          </p:nvPr>
        </p:nvSpPr>
        <p:spPr>
          <a:xfrm>
            <a:off x="7759525" y="5207650"/>
            <a:ext cx="5486400" cy="369332"/>
          </a:xfrm>
          <a:prstGeom prst="rect">
            <a:avLst/>
          </a:prstGeom>
          <a:noFill/>
        </p:spPr>
        <p:txBody>
          <a:bodyPr wrap="square" lIns="0" tIns="0" rIns="0" bIns="0">
            <a:spAutoFit/>
          </a:bodyPr>
          <a:lstStyle>
            <a:lvl1pPr marL="0" indent="0">
              <a:spcBef>
                <a:spcPts val="0"/>
              </a:spcBef>
              <a:buNone/>
              <a:defRPr sz="2400" spc="0" baseline="0">
                <a:solidFill>
                  <a:schemeClr val="tx1"/>
                </a:solidFill>
                <a:latin typeface="+mn-lt"/>
                <a:cs typeface="Segoe UI" panose="020B0502040204020203" pitchFamily="34" charset="0"/>
              </a:defRPr>
            </a:lvl1pPr>
          </a:lstStyle>
          <a:p>
            <a:pPr lvl="0"/>
            <a:r>
              <a:rPr lang="en-US" dirty="0"/>
              <a:t>Speaker Designation</a:t>
            </a:r>
          </a:p>
        </p:txBody>
      </p:sp>
      <p:sp>
        <p:nvSpPr>
          <p:cNvPr id="26" name="Picture Placeholder 2"/>
          <p:cNvSpPr>
            <a:spLocks noGrp="1"/>
          </p:cNvSpPr>
          <p:nvPr>
            <p:ph type="pic" sz="quarter" idx="10"/>
          </p:nvPr>
        </p:nvSpPr>
        <p:spPr>
          <a:xfrm>
            <a:off x="4069124" y="2550041"/>
            <a:ext cx="3129517" cy="3129517"/>
          </a:xfrm>
          <a:prstGeom prst="rect">
            <a:avLst/>
          </a:prstGeom>
        </p:spPr>
        <p:txBody>
          <a:bodyPr/>
          <a:lstStyle>
            <a:lvl1pPr>
              <a:defRPr b="0" cap="none" spc="0">
                <a:ln>
                  <a:noFill/>
                </a:ln>
                <a:solidFill>
                  <a:schemeClr val="tx1"/>
                </a:solidFill>
                <a:effectLst/>
              </a:defRPr>
            </a:lvl1pPr>
          </a:lstStyle>
          <a:p>
            <a:endParaRPr lang="en-IN"/>
          </a:p>
        </p:txBody>
      </p:sp>
    </p:spTree>
    <p:extLst>
      <p:ext uri="{BB962C8B-B14F-4D97-AF65-F5344CB8AC3E}">
        <p14:creationId xmlns:p14="http://schemas.microsoft.com/office/powerpoint/2010/main" val="139574652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V="1">
            <a:off x="11487866" y="-274740"/>
            <a:ext cx="3149599" cy="3064080"/>
          </a:xfrm>
          <a:prstGeom prst="rect">
            <a:avLst/>
          </a:prstGeom>
        </p:spPr>
      </p:pic>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flipV="1">
            <a:off x="15988" y="-274740"/>
            <a:ext cx="3149599" cy="3064080"/>
          </a:xfrm>
          <a:prstGeom prst="rect">
            <a:avLst/>
          </a:prstGeom>
        </p:spPr>
      </p:pic>
      <p:sp>
        <p:nvSpPr>
          <p:cNvPr id="11" name="Subtitle">
            <a:extLst>
              <a:ext uri="{FF2B5EF4-FFF2-40B4-BE49-F238E27FC236}">
                <a16:creationId xmlns:a16="http://schemas.microsoft.com/office/drawing/2014/main" id="{28BE4F9F-7DD9-49C5-B6FA-57B303B8AD7D}"/>
              </a:ext>
            </a:extLst>
          </p:cNvPr>
          <p:cNvSpPr>
            <a:spLocks noGrp="1"/>
          </p:cNvSpPr>
          <p:nvPr>
            <p:ph type="body" sz="quarter" idx="26" hasCustomPrompt="1"/>
          </p:nvPr>
        </p:nvSpPr>
        <p:spPr>
          <a:xfrm>
            <a:off x="4038883" y="640080"/>
            <a:ext cx="6549742" cy="617220"/>
          </a:xfrm>
          <a:prstGeom prst="rect">
            <a:avLst/>
          </a:prstGeom>
        </p:spPr>
        <p:txBody>
          <a:bodyPr lIns="0" tIns="0" rIns="0" bIns="0"/>
          <a:lstStyle>
            <a:lvl1pPr marL="0" indent="0" algn="ctr">
              <a:lnSpc>
                <a:spcPct val="120000"/>
              </a:lnSpc>
              <a:spcBef>
                <a:spcPts val="0"/>
              </a:spcBef>
              <a:spcAft>
                <a:spcPts val="800"/>
              </a:spcAft>
              <a:buNone/>
              <a:defRPr sz="16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2" name="Picture placeholder 1" descr="Grey zone on the slide to place a picture">
            <a:extLst>
              <a:ext uri="{FF2B5EF4-FFF2-40B4-BE49-F238E27FC236}">
                <a16:creationId xmlns:a16="http://schemas.microsoft.com/office/drawing/2014/main" id="{6CAABD57-D660-4C79-AA38-FC5543142A97}"/>
              </a:ext>
            </a:extLst>
          </p:cNvPr>
          <p:cNvSpPr>
            <a:spLocks noGrp="1"/>
          </p:cNvSpPr>
          <p:nvPr>
            <p:ph type="pic" sz="quarter" idx="19" hasCustomPrompt="1"/>
          </p:nvPr>
        </p:nvSpPr>
        <p:spPr bwMode="gray">
          <a:xfrm>
            <a:off x="699708"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3" name="Body copy for picture 1">
            <a:extLst>
              <a:ext uri="{FF2B5EF4-FFF2-40B4-BE49-F238E27FC236}">
                <a16:creationId xmlns:a16="http://schemas.microsoft.com/office/drawing/2014/main" id="{D5C06C19-8A7D-414B-8BB3-B0EA362D10BE}"/>
              </a:ext>
            </a:extLst>
          </p:cNvPr>
          <p:cNvSpPr>
            <a:spLocks noGrp="1"/>
          </p:cNvSpPr>
          <p:nvPr>
            <p:ph type="body" sz="quarter" idx="10" hasCustomPrompt="1"/>
          </p:nvPr>
        </p:nvSpPr>
        <p:spPr>
          <a:xfrm>
            <a:off x="676656"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4" name="Picture placeholder 2" descr="Grey zone on the slide to place a picture">
            <a:extLst>
              <a:ext uri="{FF2B5EF4-FFF2-40B4-BE49-F238E27FC236}">
                <a16:creationId xmlns:a16="http://schemas.microsoft.com/office/drawing/2014/main" id="{8E719461-6EE1-4266-AF0D-BE3EA6380BFE}"/>
              </a:ext>
            </a:extLst>
          </p:cNvPr>
          <p:cNvSpPr>
            <a:spLocks noGrp="1"/>
          </p:cNvSpPr>
          <p:nvPr>
            <p:ph type="pic" sz="quarter" idx="13" hasCustomPrompt="1"/>
          </p:nvPr>
        </p:nvSpPr>
        <p:spPr bwMode="gray">
          <a:xfrm>
            <a:off x="4046539"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5" name="Body copy for picture 2">
            <a:extLst>
              <a:ext uri="{FF2B5EF4-FFF2-40B4-BE49-F238E27FC236}">
                <a16:creationId xmlns:a16="http://schemas.microsoft.com/office/drawing/2014/main" id="{82DE1822-70A7-49A5-9214-66EE12554DDA}"/>
              </a:ext>
            </a:extLst>
          </p:cNvPr>
          <p:cNvSpPr>
            <a:spLocks noGrp="1"/>
          </p:cNvSpPr>
          <p:nvPr>
            <p:ph type="body" sz="quarter" idx="11" hasCustomPrompt="1"/>
          </p:nvPr>
        </p:nvSpPr>
        <p:spPr>
          <a:xfrm>
            <a:off x="4038883"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6" name="Picture placeholder 3" descr="Grey zone on the slide to place a picture">
            <a:extLst>
              <a:ext uri="{FF2B5EF4-FFF2-40B4-BE49-F238E27FC236}">
                <a16:creationId xmlns:a16="http://schemas.microsoft.com/office/drawing/2014/main" id="{1BF09362-0A74-4A49-A57C-169B9DA43F9C}"/>
              </a:ext>
            </a:extLst>
          </p:cNvPr>
          <p:cNvSpPr>
            <a:spLocks noGrp="1"/>
          </p:cNvSpPr>
          <p:nvPr>
            <p:ph type="pic" sz="quarter" idx="15" hasCustomPrompt="1"/>
          </p:nvPr>
        </p:nvSpPr>
        <p:spPr bwMode="gray">
          <a:xfrm>
            <a:off x="7416421" y="1828801"/>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7" name="Body copy for picture 3">
            <a:extLst>
              <a:ext uri="{FF2B5EF4-FFF2-40B4-BE49-F238E27FC236}">
                <a16:creationId xmlns:a16="http://schemas.microsoft.com/office/drawing/2014/main" id="{41AC372D-E905-4AD2-85AD-64D34E4C963C}"/>
              </a:ext>
            </a:extLst>
          </p:cNvPr>
          <p:cNvSpPr>
            <a:spLocks noGrp="1"/>
          </p:cNvSpPr>
          <p:nvPr>
            <p:ph type="body" sz="quarter" idx="12" hasCustomPrompt="1"/>
          </p:nvPr>
        </p:nvSpPr>
        <p:spPr>
          <a:xfrm>
            <a:off x="7401110"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8" name="Picture placeholder 4" descr="Grey zone on the slide to place a picture">
            <a:extLst>
              <a:ext uri="{FF2B5EF4-FFF2-40B4-BE49-F238E27FC236}">
                <a16:creationId xmlns:a16="http://schemas.microsoft.com/office/drawing/2014/main" id="{873F80E7-64FA-4DE6-B673-55EE02B8C6D4}"/>
              </a:ext>
            </a:extLst>
          </p:cNvPr>
          <p:cNvSpPr>
            <a:spLocks noGrp="1"/>
          </p:cNvSpPr>
          <p:nvPr>
            <p:ph type="pic" sz="quarter" idx="17" hasCustomPrompt="1"/>
          </p:nvPr>
        </p:nvSpPr>
        <p:spPr bwMode="gray">
          <a:xfrm>
            <a:off x="10786305" y="1828801"/>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9" name="Body copy for picture 4">
            <a:extLst>
              <a:ext uri="{FF2B5EF4-FFF2-40B4-BE49-F238E27FC236}">
                <a16:creationId xmlns:a16="http://schemas.microsoft.com/office/drawing/2014/main" id="{005205C7-A900-4D24-B314-37044AC4EBAB}"/>
              </a:ext>
            </a:extLst>
          </p:cNvPr>
          <p:cNvSpPr>
            <a:spLocks noGrp="1"/>
          </p:cNvSpPr>
          <p:nvPr>
            <p:ph type="body" sz="quarter" idx="21" hasCustomPrompt="1"/>
          </p:nvPr>
        </p:nvSpPr>
        <p:spPr>
          <a:xfrm>
            <a:off x="10769600"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0" name="Picture placeholder 5" descr="Grey zone on the slide to place a picture">
            <a:extLst>
              <a:ext uri="{FF2B5EF4-FFF2-40B4-BE49-F238E27FC236}">
                <a16:creationId xmlns:a16="http://schemas.microsoft.com/office/drawing/2014/main" id="{0B79AC03-4830-4DE7-919D-992A70C9608C}"/>
              </a:ext>
            </a:extLst>
          </p:cNvPr>
          <p:cNvSpPr>
            <a:spLocks noGrp="1"/>
          </p:cNvSpPr>
          <p:nvPr>
            <p:ph type="pic" sz="quarter" idx="20" hasCustomPrompt="1"/>
          </p:nvPr>
        </p:nvSpPr>
        <p:spPr bwMode="gray">
          <a:xfrm>
            <a:off x="699708"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1" name="Body copy for picture 5">
            <a:extLst>
              <a:ext uri="{FF2B5EF4-FFF2-40B4-BE49-F238E27FC236}">
                <a16:creationId xmlns:a16="http://schemas.microsoft.com/office/drawing/2014/main" id="{447B01CB-5B1D-43B3-A428-F0E25446F476}"/>
              </a:ext>
            </a:extLst>
          </p:cNvPr>
          <p:cNvSpPr>
            <a:spLocks noGrp="1"/>
          </p:cNvSpPr>
          <p:nvPr>
            <p:ph type="body" sz="quarter" idx="22" hasCustomPrompt="1"/>
          </p:nvPr>
        </p:nvSpPr>
        <p:spPr>
          <a:xfrm>
            <a:off x="674971"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2" name="Picture placeholder 6" descr="Grey zone on the slide to place a picture">
            <a:extLst>
              <a:ext uri="{FF2B5EF4-FFF2-40B4-BE49-F238E27FC236}">
                <a16:creationId xmlns:a16="http://schemas.microsoft.com/office/drawing/2014/main" id="{A38DE751-2848-4514-8027-C15C0714C46E}"/>
              </a:ext>
            </a:extLst>
          </p:cNvPr>
          <p:cNvSpPr>
            <a:spLocks noGrp="1"/>
          </p:cNvSpPr>
          <p:nvPr>
            <p:ph type="pic" sz="quarter" idx="14" hasCustomPrompt="1"/>
          </p:nvPr>
        </p:nvSpPr>
        <p:spPr bwMode="gray">
          <a:xfrm>
            <a:off x="4046539"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3" name="Body copy for picture 6">
            <a:extLst>
              <a:ext uri="{FF2B5EF4-FFF2-40B4-BE49-F238E27FC236}">
                <a16:creationId xmlns:a16="http://schemas.microsoft.com/office/drawing/2014/main" id="{ABC3E4A0-700C-487B-BFD0-321116EFE226}"/>
              </a:ext>
            </a:extLst>
          </p:cNvPr>
          <p:cNvSpPr>
            <a:spLocks noGrp="1"/>
          </p:cNvSpPr>
          <p:nvPr>
            <p:ph type="body" sz="quarter" idx="23" hasCustomPrompt="1"/>
          </p:nvPr>
        </p:nvSpPr>
        <p:spPr>
          <a:xfrm>
            <a:off x="4037198"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4" name="Picture placeholder 7" descr="Grey zone on the slide to place a picture">
            <a:extLst>
              <a:ext uri="{FF2B5EF4-FFF2-40B4-BE49-F238E27FC236}">
                <a16:creationId xmlns:a16="http://schemas.microsoft.com/office/drawing/2014/main" id="{E67D1742-8C50-490E-8F13-2F525208B387}"/>
              </a:ext>
            </a:extLst>
          </p:cNvPr>
          <p:cNvSpPr>
            <a:spLocks noGrp="1"/>
          </p:cNvSpPr>
          <p:nvPr>
            <p:ph type="pic" sz="quarter" idx="16" hasCustomPrompt="1"/>
          </p:nvPr>
        </p:nvSpPr>
        <p:spPr bwMode="gray">
          <a:xfrm>
            <a:off x="7416421" y="4686300"/>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5" name="Body copy for picture 7">
            <a:extLst>
              <a:ext uri="{FF2B5EF4-FFF2-40B4-BE49-F238E27FC236}">
                <a16:creationId xmlns:a16="http://schemas.microsoft.com/office/drawing/2014/main" id="{495AEC39-3DC0-4A38-8766-4537E7E4294F}"/>
              </a:ext>
            </a:extLst>
          </p:cNvPr>
          <p:cNvSpPr>
            <a:spLocks noGrp="1"/>
          </p:cNvSpPr>
          <p:nvPr>
            <p:ph type="body" sz="quarter" idx="24" hasCustomPrompt="1"/>
          </p:nvPr>
        </p:nvSpPr>
        <p:spPr>
          <a:xfrm>
            <a:off x="7399425"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6" name="Picture placeholder 8" descr="Grey zone on the slide to place a picture">
            <a:extLst>
              <a:ext uri="{FF2B5EF4-FFF2-40B4-BE49-F238E27FC236}">
                <a16:creationId xmlns:a16="http://schemas.microsoft.com/office/drawing/2014/main" id="{E26879BB-9317-4DAC-9B6A-57EA457831A9}"/>
              </a:ext>
            </a:extLst>
          </p:cNvPr>
          <p:cNvSpPr>
            <a:spLocks noGrp="1"/>
          </p:cNvSpPr>
          <p:nvPr>
            <p:ph type="pic" sz="quarter" idx="18" hasCustomPrompt="1"/>
          </p:nvPr>
        </p:nvSpPr>
        <p:spPr bwMode="gray">
          <a:xfrm>
            <a:off x="10786305" y="4686300"/>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7" name="Body copy for picture 8">
            <a:extLst>
              <a:ext uri="{FF2B5EF4-FFF2-40B4-BE49-F238E27FC236}">
                <a16:creationId xmlns:a16="http://schemas.microsoft.com/office/drawing/2014/main" id="{AD9A09F5-A787-48C9-8EDA-B6219AA1684E}"/>
              </a:ext>
            </a:extLst>
          </p:cNvPr>
          <p:cNvSpPr>
            <a:spLocks noGrp="1"/>
          </p:cNvSpPr>
          <p:nvPr>
            <p:ph type="body" sz="quarter" idx="25" hasCustomPrompt="1"/>
          </p:nvPr>
        </p:nvSpPr>
        <p:spPr>
          <a:xfrm>
            <a:off x="10767915"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8" name="Rectangle 27">
            <a:extLst>
              <a:ext uri="{FF2B5EF4-FFF2-40B4-BE49-F238E27FC236}">
                <a16:creationId xmlns:a16="http://schemas.microsoft.com/office/drawing/2014/main" id="{DBE06CEC-BB81-4A39-B163-20BF2D20AE34}"/>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tx1"/>
                </a:solidFill>
                <a:latin typeface="+mn-lt"/>
              </a:rPr>
              <a:t>#</a:t>
            </a:r>
            <a:r>
              <a:rPr lang="en-US" sz="2400" dirty="0" err="1">
                <a:solidFill>
                  <a:schemeClr val="tx1"/>
                </a:solidFill>
                <a:latin typeface="+mn-lt"/>
              </a:rPr>
              <a:t>AzConfDev</a:t>
            </a:r>
            <a:endParaRPr lang="en-US" sz="2400" dirty="0">
              <a:solidFill>
                <a:schemeClr val="tx1"/>
              </a:solidFill>
              <a:latin typeface="+mn-lt"/>
            </a:endParaRPr>
          </a:p>
        </p:txBody>
      </p:sp>
    </p:spTree>
    <p:extLst>
      <p:ext uri="{BB962C8B-B14F-4D97-AF65-F5344CB8AC3E}">
        <p14:creationId xmlns:p14="http://schemas.microsoft.com/office/powerpoint/2010/main" val="13611680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pic>
        <p:nvPicPr>
          <p:cNvPr id="45" name="Picture 4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3205167"/>
            <a:ext cx="5164667" cy="5024434"/>
          </a:xfrm>
          <a:prstGeom prst="rect">
            <a:avLst/>
          </a:prstGeom>
        </p:spPr>
      </p:pic>
      <p:sp>
        <p:nvSpPr>
          <p:cNvPr id="35" name="Title 1"/>
          <p:cNvSpPr>
            <a:spLocks noGrp="1"/>
          </p:cNvSpPr>
          <p:nvPr>
            <p:ph type="title" hasCustomPrompt="1"/>
          </p:nvPr>
        </p:nvSpPr>
        <p:spPr>
          <a:xfrm>
            <a:off x="7759524" y="4059804"/>
            <a:ext cx="6870875" cy="664797"/>
          </a:xfrm>
          <a:prstGeom prst="rect">
            <a:avLst/>
          </a:prstGeom>
          <a:noFill/>
        </p:spPr>
        <p:txBody>
          <a:bodyPr wrap="square" lIns="0" tIns="0" rIns="0" bIns="0" anchor="b" anchorCtr="0">
            <a:spAutoFit/>
          </a:bodyPr>
          <a:lstStyle>
            <a:lvl1pPr>
              <a:defRPr sz="4320" spc="-60" baseline="0">
                <a:solidFill>
                  <a:srgbClr val="00B0F0"/>
                </a:solidFill>
                <a:latin typeface="+mj-lt"/>
                <a:cs typeface="Segoe UI" panose="020B0502040204020203" pitchFamily="34" charset="0"/>
              </a:defRPr>
            </a:lvl1pPr>
          </a:lstStyle>
          <a:p>
            <a:r>
              <a:rPr lang="en-US" dirty="0"/>
              <a:t>INSERT SPEAKER NAME</a:t>
            </a:r>
          </a:p>
        </p:txBody>
      </p:sp>
      <p:sp>
        <p:nvSpPr>
          <p:cNvPr id="36" name="Text Placeholder 4"/>
          <p:cNvSpPr>
            <a:spLocks noGrp="1"/>
          </p:cNvSpPr>
          <p:nvPr>
            <p:ph type="body" sz="quarter" idx="12" hasCustomPrompt="1"/>
          </p:nvPr>
        </p:nvSpPr>
        <p:spPr>
          <a:xfrm>
            <a:off x="7759525" y="5207650"/>
            <a:ext cx="54864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Designation</a:t>
            </a:r>
          </a:p>
        </p:txBody>
      </p:sp>
      <p:sp>
        <p:nvSpPr>
          <p:cNvPr id="37" name="Picture Placeholder 2"/>
          <p:cNvSpPr>
            <a:spLocks noGrp="1"/>
          </p:cNvSpPr>
          <p:nvPr>
            <p:ph type="pic" sz="quarter" idx="10"/>
          </p:nvPr>
        </p:nvSpPr>
        <p:spPr>
          <a:xfrm>
            <a:off x="4069124" y="2550041"/>
            <a:ext cx="3129517" cy="3129517"/>
          </a:xfrm>
          <a:prstGeom prst="rect">
            <a:avLst/>
          </a:prstGeom>
        </p:spPr>
        <p:txBody>
          <a:bodyPr/>
          <a:lstStyle>
            <a:lvl1pPr>
              <a:defRPr b="0" cap="none" spc="0">
                <a:ln>
                  <a:noFill/>
                </a:ln>
                <a:solidFill>
                  <a:schemeClr val="tx1"/>
                </a:solidFill>
                <a:effectLst/>
              </a:defRPr>
            </a:lvl1pPr>
          </a:lstStyle>
          <a:p>
            <a:endParaRPr lang="en-IN"/>
          </a:p>
        </p:txBody>
      </p:sp>
      <p:pic>
        <p:nvPicPr>
          <p:cNvPr id="40"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128547" y="7469726"/>
            <a:ext cx="1818473" cy="389462"/>
          </a:xfrm>
          <a:prstGeom prst="rect">
            <a:avLst/>
          </a:prstGeom>
        </p:spPr>
      </p:pic>
      <p:sp>
        <p:nvSpPr>
          <p:cNvPr id="8" name="Rectangle 7">
            <a:extLst>
              <a:ext uri="{FF2B5EF4-FFF2-40B4-BE49-F238E27FC236}">
                <a16:creationId xmlns:a16="http://schemas.microsoft.com/office/drawing/2014/main" id="{D496E380-F174-4F8D-B7E9-12503E0F036A}"/>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bg1"/>
                </a:solidFill>
                <a:latin typeface="+mn-lt"/>
              </a:rPr>
              <a:t>#</a:t>
            </a:r>
            <a:r>
              <a:rPr lang="en-US" sz="2400" dirty="0" err="1">
                <a:solidFill>
                  <a:schemeClr val="bg1"/>
                </a:solidFill>
                <a:latin typeface="+mn-lt"/>
              </a:rPr>
              <a:t>AzConfDev</a:t>
            </a:r>
            <a:endParaRPr lang="en-US" sz="2400" dirty="0">
              <a:solidFill>
                <a:schemeClr val="bg1"/>
              </a:solidFill>
              <a:latin typeface="+mn-lt"/>
            </a:endParaRPr>
          </a:p>
        </p:txBody>
      </p:sp>
    </p:spTree>
    <p:extLst>
      <p:ext uri="{BB962C8B-B14F-4D97-AF65-F5344CB8AC3E}">
        <p14:creationId xmlns:p14="http://schemas.microsoft.com/office/powerpoint/2010/main" val="594443632"/>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95466"/>
          </a:xfrm>
          <a:prstGeom prst="rect">
            <a:avLst/>
          </a:prstGeom>
        </p:spPr>
        <p:txBody>
          <a:bodyPr vert="horz" wrap="square" lIns="0" tIns="0" rIns="0" bIns="0" rtlCol="0" anchor="t">
            <a:spAutoFit/>
          </a:bodyPr>
          <a:lstStyle>
            <a:lvl1pPr marL="0" indent="0">
              <a:lnSpc>
                <a:spcPct val="120000"/>
              </a:lnSpc>
              <a:spcBef>
                <a:spcPts val="0"/>
              </a:spcBef>
              <a:spcAft>
                <a:spcPts val="800"/>
              </a:spcAft>
              <a:buFont typeface="Arial" panose="020B0604020202020204" pitchFamily="34" charset="0"/>
              <a:buNone/>
              <a:defRPr sz="1600" baseline="0">
                <a:solidFill>
                  <a:srgbClr val="0078D3"/>
                </a:solidFill>
              </a:defRPr>
            </a:lvl1pPr>
          </a:lstStyle>
          <a:p>
            <a:r>
              <a:rPr lang="en-US"/>
              <a:t>Click to edit Master title style</a:t>
            </a:r>
            <a:endParaRPr lang="en-US" dirty="0"/>
          </a:p>
        </p:txBody>
      </p:sp>
      <p:sp>
        <p:nvSpPr>
          <p:cNvPr id="9" name="Subtitle">
            <a:extLst>
              <a:ext uri="{FF2B5EF4-FFF2-40B4-BE49-F238E27FC236}">
                <a16:creationId xmlns:a16="http://schemas.microsoft.com/office/drawing/2014/main" id="{F51B74CE-EC41-47ED-9C52-573BA95C637C}"/>
              </a:ext>
            </a:extLst>
          </p:cNvPr>
          <p:cNvSpPr>
            <a:spLocks noGrp="1"/>
          </p:cNvSpPr>
          <p:nvPr>
            <p:ph type="body" sz="quarter" idx="14" hasCustomPrompt="1"/>
          </p:nvPr>
        </p:nvSpPr>
        <p:spPr>
          <a:xfrm>
            <a:off x="4038883" y="640080"/>
            <a:ext cx="6549742" cy="617220"/>
          </a:xfrm>
          <a:prstGeom prst="rect">
            <a:avLst/>
          </a:prstGeom>
        </p:spPr>
        <p:txBody>
          <a:bodyPr lIns="0" tIns="0" rIns="0" bIns="0"/>
          <a:lstStyle>
            <a:lvl1pPr marL="0" indent="0">
              <a:lnSpc>
                <a:spcPct val="120000"/>
              </a:lnSpc>
              <a:spcBef>
                <a:spcPts val="0"/>
              </a:spcBef>
              <a:spcAft>
                <a:spcPts val="800"/>
              </a:spcAft>
              <a:buNone/>
              <a:defRPr sz="16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0" name="Body copy column 1">
            <a:extLst>
              <a:ext uri="{FF2B5EF4-FFF2-40B4-BE49-F238E27FC236}">
                <a16:creationId xmlns:a16="http://schemas.microsoft.com/office/drawing/2014/main" id="{ECB979A3-23F6-484E-9177-1B74E422A482}"/>
              </a:ext>
            </a:extLst>
          </p:cNvPr>
          <p:cNvSpPr>
            <a:spLocks noGrp="1"/>
          </p:cNvSpPr>
          <p:nvPr>
            <p:ph type="body" sz="quarter" idx="10" hasCustomPrompt="1"/>
          </p:nvPr>
        </p:nvSpPr>
        <p:spPr>
          <a:xfrm>
            <a:off x="676656"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1" name="Body copy column 2">
            <a:extLst>
              <a:ext uri="{FF2B5EF4-FFF2-40B4-BE49-F238E27FC236}">
                <a16:creationId xmlns:a16="http://schemas.microsoft.com/office/drawing/2014/main" id="{8A656342-52AB-4E79-B1EB-B95510393532}"/>
              </a:ext>
            </a:extLst>
          </p:cNvPr>
          <p:cNvSpPr>
            <a:spLocks noGrp="1"/>
          </p:cNvSpPr>
          <p:nvPr>
            <p:ph type="body" sz="quarter" idx="11" hasCustomPrompt="1"/>
          </p:nvPr>
        </p:nvSpPr>
        <p:spPr>
          <a:xfrm>
            <a:off x="4038883"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2" name="Body copy column 3">
            <a:extLst>
              <a:ext uri="{FF2B5EF4-FFF2-40B4-BE49-F238E27FC236}">
                <a16:creationId xmlns:a16="http://schemas.microsoft.com/office/drawing/2014/main" id="{E286D177-D5C8-4A66-B90E-67252A4119B4}"/>
              </a:ext>
            </a:extLst>
          </p:cNvPr>
          <p:cNvSpPr>
            <a:spLocks noGrp="1"/>
          </p:cNvSpPr>
          <p:nvPr>
            <p:ph type="body" sz="quarter" idx="12" hasCustomPrompt="1"/>
          </p:nvPr>
        </p:nvSpPr>
        <p:spPr>
          <a:xfrm>
            <a:off x="7401110"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3" name="Body copy column 4">
            <a:extLst>
              <a:ext uri="{FF2B5EF4-FFF2-40B4-BE49-F238E27FC236}">
                <a16:creationId xmlns:a16="http://schemas.microsoft.com/office/drawing/2014/main" id="{8CC5693B-613F-4F81-87CA-5F4DF4381B8F}"/>
              </a:ext>
            </a:extLst>
          </p:cNvPr>
          <p:cNvSpPr>
            <a:spLocks noGrp="1"/>
          </p:cNvSpPr>
          <p:nvPr>
            <p:ph type="body" sz="quarter" idx="13" hasCustomPrompt="1"/>
          </p:nvPr>
        </p:nvSpPr>
        <p:spPr>
          <a:xfrm>
            <a:off x="10769600"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rgbClr val="505050"/>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pic>
        <p:nvPicPr>
          <p:cNvPr id="14" name="Microsoft logo">
            <a:extLst>
              <a:ext uri="{FF2B5EF4-FFF2-40B4-BE49-F238E27FC236}">
                <a16:creationId xmlns:a16="http://schemas.microsoft.com/office/drawing/2014/main" id="{9EFD75ED-509A-45A1-BCDF-8A5A35F3EE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822497" y="7088436"/>
            <a:ext cx="2565626" cy="1149931"/>
          </a:xfrm>
          <a:prstGeom prst="rect">
            <a:avLst/>
          </a:prstGeom>
        </p:spPr>
      </p:pic>
    </p:spTree>
    <p:extLst>
      <p:ext uri="{BB962C8B-B14F-4D97-AF65-F5344CB8AC3E}">
        <p14:creationId xmlns:p14="http://schemas.microsoft.com/office/powerpoint/2010/main" val="635936060"/>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2910649"/>
            <a:ext cx="5001464" cy="1329595"/>
          </a:xfrm>
          <a:prstGeom prst="rect">
            <a:avLst/>
          </a:prstGeo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
        <p:nvSpPr>
          <p:cNvPr id="7" name="Rectangle 6">
            <a:extLst>
              <a:ext uri="{FF2B5EF4-FFF2-40B4-BE49-F238E27FC236}">
                <a16:creationId xmlns:a16="http://schemas.microsoft.com/office/drawing/2014/main" id="{9526B097-63C3-419A-93E5-F91E4F3C4A9B}"/>
              </a:ext>
            </a:extLst>
          </p:cNvPr>
          <p:cNvSpPr/>
          <p:nvPr userDrawn="1"/>
        </p:nvSpPr>
        <p:spPr bwMode="auto">
          <a:xfrm>
            <a:off x="10189029" y="1"/>
            <a:ext cx="4441369" cy="8239124"/>
          </a:xfrm>
          <a:prstGeom prst="rect">
            <a:avLst/>
          </a:prstGeom>
          <a:solidFill>
            <a:srgbClr val="DF6C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C4AFC540-6EBD-45F3-B3EB-73811274CAAA}"/>
              </a:ext>
            </a:extLst>
          </p:cNvPr>
          <p:cNvPicPr>
            <a:picLocks noChangeAspect="1"/>
          </p:cNvPicPr>
          <p:nvPr userDrawn="1"/>
        </p:nvPicPr>
        <p:blipFill>
          <a:blip r:embed="rId3"/>
          <a:stretch>
            <a:fillRect/>
          </a:stretch>
        </p:blipFill>
        <p:spPr>
          <a:xfrm>
            <a:off x="11262090" y="4754881"/>
            <a:ext cx="2295246" cy="3484244"/>
          </a:xfrm>
          <a:prstGeom prst="rect">
            <a:avLst/>
          </a:prstGeom>
        </p:spPr>
      </p:pic>
    </p:spTree>
    <p:extLst>
      <p:ext uri="{BB962C8B-B14F-4D97-AF65-F5344CB8AC3E}">
        <p14:creationId xmlns:p14="http://schemas.microsoft.com/office/powerpoint/2010/main" val="3074923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quare photo">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2910649"/>
            <a:ext cx="5001464" cy="1329595"/>
          </a:xfrm>
          <a:prstGeom prst="rect">
            <a:avLst/>
          </a:prstGeo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E61CAF9C-1424-4DF4-B5B1-F864DD5E2E14}"/>
              </a:ext>
            </a:extLst>
          </p:cNvPr>
          <p:cNvSpPr/>
          <p:nvPr userDrawn="1"/>
        </p:nvSpPr>
        <p:spPr bwMode="auto">
          <a:xfrm>
            <a:off x="10189029" y="1"/>
            <a:ext cx="4441369" cy="8239124"/>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4B760E89-0CB5-4095-9B9F-C18D589546B7}"/>
              </a:ext>
            </a:extLst>
          </p:cNvPr>
          <p:cNvPicPr>
            <a:picLocks noChangeAspect="1"/>
          </p:cNvPicPr>
          <p:nvPr userDrawn="1"/>
        </p:nvPicPr>
        <p:blipFill>
          <a:blip r:embed="rId3"/>
          <a:stretch>
            <a:fillRect/>
          </a:stretch>
        </p:blipFill>
        <p:spPr>
          <a:xfrm>
            <a:off x="11262090" y="4754881"/>
            <a:ext cx="2295246" cy="3484244"/>
          </a:xfrm>
          <a:prstGeom prst="rect">
            <a:avLst/>
          </a:prstGeom>
        </p:spPr>
      </p:pic>
    </p:spTree>
    <p:extLst>
      <p:ext uri="{BB962C8B-B14F-4D97-AF65-F5344CB8AC3E}">
        <p14:creationId xmlns:p14="http://schemas.microsoft.com/office/powerpoint/2010/main" val="148007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041" y="2430780"/>
            <a:ext cx="4994377" cy="1329595"/>
          </a:xfrm>
          <a:prstGeom prst="rect">
            <a:avLst/>
          </a:prstGeom>
        </p:spPr>
        <p:txBody>
          <a:bodyPr wrap="square" rIns="0" anchor="b">
            <a:spAutoFit/>
          </a:bodyPr>
          <a:lstStyle>
            <a:lvl1pPr>
              <a:lnSpc>
                <a:spcPct val="100000"/>
              </a:lnSpc>
              <a:defRPr sz="4320" b="0" spc="-5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01041" y="4242650"/>
            <a:ext cx="4994910" cy="369332"/>
          </a:xfrm>
          <a:prstGeom prst="rect">
            <a:avLst/>
          </a:prstGeom>
        </p:spPr>
        <p:txBody>
          <a:bodyPr/>
          <a:lstStyle>
            <a:lvl1pPr marL="0" indent="0">
              <a:buNone/>
              <a:defRPr sz="2400">
                <a:latin typeface="+mn-lt"/>
              </a:defRPr>
            </a:lvl1pPr>
            <a:lvl2pPr marL="274320" indent="0">
              <a:buNone/>
              <a:defRPr/>
            </a:lvl2pPr>
            <a:lvl3pPr marL="548640" indent="0">
              <a:buNone/>
              <a:defRPr/>
            </a:lvl3pPr>
            <a:lvl4pPr marL="794386" indent="0">
              <a:buNone/>
              <a:defRPr/>
            </a:lvl4pPr>
            <a:lvl5pPr marL="1026796"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6400800" y="0"/>
            <a:ext cx="8229600" cy="8229600"/>
          </a:xfrm>
          <a:prstGeom prst="rect">
            <a:avLst/>
          </a:prstGeom>
          <a:blipFill>
            <a:blip r:embed="rId2"/>
            <a:stretch>
              <a:fillRect/>
            </a:stretch>
          </a:blipFill>
        </p:spPr>
        <p:txBody>
          <a:bodyPr lIns="0" tIns="2011680" rIns="0" anchor="t" anchorCtr="0">
            <a:noAutofit/>
          </a:bodyPr>
          <a:lstStyle>
            <a:lvl1pPr marL="0" indent="0" algn="ctr">
              <a:lnSpc>
                <a:spcPct val="100000"/>
              </a:lnSpc>
              <a:buNone/>
              <a:defRPr sz="192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6" name="Picture 5"/>
          <p:cNvPicPr>
            <a:picLocks noChangeAspect="1"/>
          </p:cNvPicPr>
          <p:nvPr userDrawn="1"/>
        </p:nvPicPr>
        <p:blipFill rotWithShape="1">
          <a:blip r:embed="rId3">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Tree>
    <p:extLst>
      <p:ext uri="{BB962C8B-B14F-4D97-AF65-F5344CB8AC3E}">
        <p14:creationId xmlns:p14="http://schemas.microsoft.com/office/powerpoint/2010/main" val="35594654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peaker Slid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D0E37DD-FBE5-4668-90D9-53CD94F79EBF}"/>
              </a:ext>
            </a:extLst>
          </p:cNvPr>
          <p:cNvSpPr>
            <a:spLocks noGrp="1"/>
          </p:cNvSpPr>
          <p:nvPr>
            <p:ph type="title" hasCustomPrompt="1"/>
          </p:nvPr>
        </p:nvSpPr>
        <p:spPr>
          <a:xfrm>
            <a:off x="800231" y="766038"/>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chemeClr val="tx1"/>
                </a:solidFill>
                <a:effectLst/>
                <a:latin typeface="+mj-lt"/>
                <a:ea typeface="+mn-ea"/>
                <a:cs typeface="Segoe UI" pitchFamily="34" charset="0"/>
              </a:defRPr>
            </a:lvl1pPr>
          </a:lstStyle>
          <a:p>
            <a:r>
              <a:rPr lang="en-US" dirty="0"/>
              <a:t>Content</a:t>
            </a:r>
          </a:p>
        </p:txBody>
      </p:sp>
    </p:spTree>
    <p:extLst>
      <p:ext uri="{BB962C8B-B14F-4D97-AF65-F5344CB8AC3E}">
        <p14:creationId xmlns:p14="http://schemas.microsoft.com/office/powerpoint/2010/main" val="3657545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pic>
        <p:nvPicPr>
          <p:cNvPr id="5" name="Picture 4">
            <a:extLst>
              <a:ext uri="{FF2B5EF4-FFF2-40B4-BE49-F238E27FC236}">
                <a16:creationId xmlns:a16="http://schemas.microsoft.com/office/drawing/2014/main" id="{78BC2F7D-9070-48BE-AE36-23473C66856D}"/>
              </a:ext>
            </a:extLst>
          </p:cNvPr>
          <p:cNvPicPr>
            <a:picLocks noChangeAspect="1"/>
          </p:cNvPicPr>
          <p:nvPr userDrawn="1"/>
        </p:nvPicPr>
        <p:blipFill>
          <a:blip r:embed="rId2"/>
          <a:stretch>
            <a:fillRect/>
          </a:stretch>
        </p:blipFill>
        <p:spPr>
          <a:xfrm>
            <a:off x="11675059" y="5142116"/>
            <a:ext cx="2086869" cy="3167922"/>
          </a:xfrm>
          <a:prstGeom prst="rect">
            <a:avLst/>
          </a:prstGeom>
        </p:spPr>
      </p:pic>
    </p:spTree>
    <p:extLst>
      <p:ext uri="{BB962C8B-B14F-4D97-AF65-F5344CB8AC3E}">
        <p14:creationId xmlns:p14="http://schemas.microsoft.com/office/powerpoint/2010/main" val="33029073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2410" r="1"/>
          <a:stretch/>
        </p:blipFill>
        <p:spPr>
          <a:xfrm>
            <a:off x="19050" y="1020160"/>
            <a:ext cx="3582219" cy="6762285"/>
          </a:xfrm>
          <a:prstGeom prst="rect">
            <a:avLst/>
          </a:prstGeom>
        </p:spPr>
      </p:pic>
      <p:sp>
        <p:nvSpPr>
          <p:cNvPr id="9" name="Title 1"/>
          <p:cNvSpPr>
            <a:spLocks noGrp="1"/>
          </p:cNvSpPr>
          <p:nvPr>
            <p:ph type="title" hasCustomPrompt="1"/>
          </p:nvPr>
        </p:nvSpPr>
        <p:spPr>
          <a:xfrm>
            <a:off x="3657600" y="3575733"/>
            <a:ext cx="10972800" cy="664798"/>
          </a:xfrm>
          <a:prstGeom prst="rect">
            <a:avLst/>
          </a:prstGeom>
          <a:noFill/>
        </p:spPr>
        <p:txBody>
          <a:bodyPr lIns="0" tIns="0" rIns="0" bIns="0" anchor="b" anchorCtr="0">
            <a:spAutoFit/>
          </a:bodyPr>
          <a:lstStyle>
            <a:lvl1pPr>
              <a:defRPr sz="4320" spc="-6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3657600" y="4754881"/>
            <a:ext cx="109728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BE376EAC-8951-437D-B780-9EE6C843334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511614" y="116597"/>
            <a:ext cx="1935200" cy="1146499"/>
          </a:xfrm>
          <a:prstGeom prst="rect">
            <a:avLst/>
          </a:prstGeom>
        </p:spPr>
      </p:pic>
    </p:spTree>
    <p:extLst>
      <p:ext uri="{BB962C8B-B14F-4D97-AF65-F5344CB8AC3E}">
        <p14:creationId xmlns:p14="http://schemas.microsoft.com/office/powerpoint/2010/main" val="351879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penin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34132" y="2223669"/>
            <a:ext cx="5130541" cy="3113668"/>
          </a:xfrm>
          <a:prstGeom prst="rect">
            <a:avLst/>
          </a:prstGeom>
        </p:spPr>
      </p:pic>
      <p:pic>
        <p:nvPicPr>
          <p:cNvPr id="5"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9854051" y="6929917"/>
            <a:ext cx="1818473" cy="389462"/>
          </a:xfrm>
          <a:prstGeom prst="rect">
            <a:avLst/>
          </a:prstGeom>
        </p:spPr>
      </p:pic>
      <p:sp>
        <p:nvSpPr>
          <p:cNvPr id="6" name="Titre 1">
            <a:extLst>
              <a:ext uri="{FF2B5EF4-FFF2-40B4-BE49-F238E27FC236}">
                <a16:creationId xmlns:a16="http://schemas.microsoft.com/office/drawing/2014/main" id="{DBA261B3-E3B1-48EE-A575-C1DFAA4A3D19}"/>
              </a:ext>
            </a:extLst>
          </p:cNvPr>
          <p:cNvSpPr txBox="1">
            <a:spLocks/>
          </p:cNvSpPr>
          <p:nvPr userDrawn="1"/>
        </p:nvSpPr>
        <p:spPr>
          <a:xfrm>
            <a:off x="9747371" y="6491530"/>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tx1"/>
                </a:solidFill>
                <a:latin typeface="+mn-lt"/>
              </a:rPr>
              <a:t>Sponsored by</a:t>
            </a:r>
          </a:p>
        </p:txBody>
      </p:sp>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l="-2410" r="1"/>
          <a:stretch/>
        </p:blipFill>
        <p:spPr>
          <a:xfrm>
            <a:off x="0" y="1020160"/>
            <a:ext cx="3582219" cy="6762285"/>
          </a:xfrm>
          <a:prstGeom prst="rect">
            <a:avLst/>
          </a:prstGeom>
        </p:spPr>
      </p:pic>
    </p:spTree>
    <p:extLst>
      <p:ext uri="{BB962C8B-B14F-4D97-AF65-F5344CB8AC3E}">
        <p14:creationId xmlns:p14="http://schemas.microsoft.com/office/powerpoint/2010/main" val="40065886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penin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l="4605" t="14149" r="498" b="14149"/>
          <a:stretch/>
        </p:blipFill>
        <p:spPr>
          <a:xfrm>
            <a:off x="0" y="0"/>
            <a:ext cx="5633884" cy="8229600"/>
          </a:xfrm>
          <a:prstGeom prst="rect">
            <a:avLst/>
          </a:prstGeom>
        </p:spPr>
      </p:pic>
      <p:pic>
        <p:nvPicPr>
          <p:cNvPr id="7" name="MS logo white - EMF" descr="Microsoft logo white text version">
            <a:extLst>
              <a:ext uri="{FF2B5EF4-FFF2-40B4-BE49-F238E27FC236}">
                <a16:creationId xmlns:a16="http://schemas.microsoft.com/office/drawing/2014/main" id="{F5563BBB-18DF-4D03-A458-75F8F20F5F4D}"/>
              </a:ext>
            </a:extLst>
          </p:cNvPr>
          <p:cNvPicPr>
            <a:picLocks noChangeAspect="1"/>
          </p:cNvPicPr>
          <p:nvPr userDrawn="1"/>
        </p:nvPicPr>
        <p:blipFill>
          <a:blip r:embed="rId3"/>
          <a:stretch>
            <a:fillRect/>
          </a:stretch>
        </p:blipFill>
        <p:spPr bwMode="black">
          <a:xfrm>
            <a:off x="12531937" y="7534074"/>
            <a:ext cx="1818473" cy="389462"/>
          </a:xfrm>
          <a:prstGeom prst="rect">
            <a:avLst/>
          </a:prstGeom>
        </p:spPr>
      </p:pic>
      <p:sp>
        <p:nvSpPr>
          <p:cNvPr id="8" name="Titre 1">
            <a:extLst>
              <a:ext uri="{FF2B5EF4-FFF2-40B4-BE49-F238E27FC236}">
                <a16:creationId xmlns:a16="http://schemas.microsoft.com/office/drawing/2014/main" id="{2ECC85AB-3807-46E8-840D-0EDC71F1DDC9}"/>
              </a:ext>
            </a:extLst>
          </p:cNvPr>
          <p:cNvSpPr txBox="1">
            <a:spLocks/>
          </p:cNvSpPr>
          <p:nvPr userDrawn="1"/>
        </p:nvSpPr>
        <p:spPr>
          <a:xfrm>
            <a:off x="12425257" y="7095687"/>
            <a:ext cx="1278769" cy="249440"/>
          </a:xfrm>
          <a:prstGeom prst="rect">
            <a:avLst/>
          </a:prstGeom>
        </p:spPr>
        <p:txBody>
          <a:bodyPr anchor="t"/>
          <a:lst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92075" indent="-92075"/>
            <a:r>
              <a:rPr lang="en-US" sz="1400" dirty="0">
                <a:solidFill>
                  <a:schemeClr val="tx1"/>
                </a:solidFill>
                <a:latin typeface="+mn-lt"/>
              </a:rPr>
              <a:t>Sponsored by</a:t>
            </a:r>
          </a:p>
        </p:txBody>
      </p:sp>
      <p:pic>
        <p:nvPicPr>
          <p:cNvPr id="9" name="Picture 8">
            <a:extLst>
              <a:ext uri="{FF2B5EF4-FFF2-40B4-BE49-F238E27FC236}">
                <a16:creationId xmlns:a16="http://schemas.microsoft.com/office/drawing/2014/main" id="{ABD8ED35-7F96-4388-8EB0-E6FE2273EE14}"/>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6244255" y="2025049"/>
            <a:ext cx="6002173" cy="3486926"/>
          </a:xfrm>
          <a:prstGeom prst="rect">
            <a:avLst/>
          </a:prstGeom>
        </p:spPr>
      </p:pic>
      <p:sp>
        <p:nvSpPr>
          <p:cNvPr id="2" name="Rectangle 1">
            <a:extLst>
              <a:ext uri="{FF2B5EF4-FFF2-40B4-BE49-F238E27FC236}">
                <a16:creationId xmlns:a16="http://schemas.microsoft.com/office/drawing/2014/main" id="{F06A8565-76FB-48FC-A497-0A89402218C4}"/>
              </a:ext>
            </a:extLst>
          </p:cNvPr>
          <p:cNvSpPr/>
          <p:nvPr userDrawn="1"/>
        </p:nvSpPr>
        <p:spPr>
          <a:xfrm>
            <a:off x="12694594" y="171321"/>
            <a:ext cx="1590500" cy="400110"/>
          </a:xfrm>
          <a:prstGeom prst="rect">
            <a:avLst/>
          </a:prstGeom>
        </p:spPr>
        <p:txBody>
          <a:bodyPr wrap="none">
            <a:spAutoFit/>
          </a:bodyPr>
          <a:lstStyle/>
          <a:p>
            <a:pPr marL="92075" indent="-92075"/>
            <a:r>
              <a:rPr lang="en-US" sz="2000" dirty="0">
                <a:solidFill>
                  <a:schemeClr val="tx1"/>
                </a:solidFill>
                <a:latin typeface="+mn-lt"/>
              </a:rPr>
              <a:t>#</a:t>
            </a:r>
            <a:r>
              <a:rPr lang="en-US" sz="2000" dirty="0" err="1">
                <a:solidFill>
                  <a:schemeClr val="tx1"/>
                </a:solidFill>
                <a:latin typeface="+mn-lt"/>
              </a:rPr>
              <a:t>AzConfDev</a:t>
            </a:r>
            <a:endParaRPr lang="en-US" sz="2000" dirty="0">
              <a:solidFill>
                <a:schemeClr val="tx1"/>
              </a:solidFill>
              <a:latin typeface="+mn-lt"/>
            </a:endParaRPr>
          </a:p>
        </p:txBody>
      </p:sp>
    </p:spTree>
    <p:extLst>
      <p:ext uri="{BB962C8B-B14F-4D97-AF65-F5344CB8AC3E}">
        <p14:creationId xmlns:p14="http://schemas.microsoft.com/office/powerpoint/2010/main" val="315125176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2" name="Picture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3205167"/>
            <a:ext cx="5164667" cy="5024434"/>
          </a:xfrm>
          <a:prstGeom prst="rect">
            <a:avLst/>
          </a:prstGeom>
        </p:spPr>
      </p:pic>
      <p:sp>
        <p:nvSpPr>
          <p:cNvPr id="9" name="Title 1"/>
          <p:cNvSpPr>
            <a:spLocks noGrp="1"/>
          </p:cNvSpPr>
          <p:nvPr>
            <p:ph type="title" hasCustomPrompt="1"/>
          </p:nvPr>
        </p:nvSpPr>
        <p:spPr>
          <a:xfrm>
            <a:off x="7759524" y="4059804"/>
            <a:ext cx="6870875" cy="664797"/>
          </a:xfrm>
          <a:prstGeom prst="rect">
            <a:avLst/>
          </a:prstGeom>
          <a:noFill/>
        </p:spPr>
        <p:txBody>
          <a:bodyPr wrap="square" lIns="0" tIns="0" rIns="0" bIns="0" anchor="b" anchorCtr="0">
            <a:spAutoFit/>
          </a:bodyPr>
          <a:lstStyle>
            <a:lvl1pPr>
              <a:defRPr sz="4320" spc="-60" baseline="0">
                <a:solidFill>
                  <a:srgbClr val="00B0F0"/>
                </a:solidFill>
                <a:latin typeface="+mj-lt"/>
                <a:cs typeface="Segoe UI" panose="020B0502040204020203" pitchFamily="34" charset="0"/>
              </a:defRPr>
            </a:lvl1pPr>
          </a:lstStyle>
          <a:p>
            <a:r>
              <a:rPr lang="en-US" dirty="0"/>
              <a:t>INSERT SPEAKER NAME</a:t>
            </a:r>
          </a:p>
        </p:txBody>
      </p:sp>
      <p:sp>
        <p:nvSpPr>
          <p:cNvPr id="5" name="Text Placeholder 4"/>
          <p:cNvSpPr>
            <a:spLocks noGrp="1"/>
          </p:cNvSpPr>
          <p:nvPr>
            <p:ph type="body" sz="quarter" idx="12" hasCustomPrompt="1"/>
          </p:nvPr>
        </p:nvSpPr>
        <p:spPr>
          <a:xfrm>
            <a:off x="7759525" y="5207650"/>
            <a:ext cx="54864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Designation</a:t>
            </a:r>
          </a:p>
        </p:txBody>
      </p:sp>
      <p:sp>
        <p:nvSpPr>
          <p:cNvPr id="10" name="Picture Placeholder 2"/>
          <p:cNvSpPr>
            <a:spLocks noGrp="1"/>
          </p:cNvSpPr>
          <p:nvPr>
            <p:ph type="pic" sz="quarter" idx="10"/>
          </p:nvPr>
        </p:nvSpPr>
        <p:spPr>
          <a:xfrm>
            <a:off x="4069124" y="2550041"/>
            <a:ext cx="3129517" cy="3129517"/>
          </a:xfrm>
          <a:prstGeom prst="rect">
            <a:avLst/>
          </a:prstGeom>
        </p:spPr>
        <p:txBody>
          <a:bodyPr/>
          <a:lstStyle>
            <a:lvl1pPr>
              <a:defRPr b="0" cap="none" spc="0">
                <a:ln>
                  <a:noFill/>
                </a:ln>
                <a:solidFill>
                  <a:schemeClr val="tx1"/>
                </a:solidFill>
                <a:effectLst/>
              </a:defRPr>
            </a:lvl1pPr>
          </a:lstStyle>
          <a:p>
            <a:endParaRPr lang="en-IN"/>
          </a:p>
        </p:txBody>
      </p:sp>
      <p:pic>
        <p:nvPicPr>
          <p:cNvPr id="17" name="MS logo white - EMF" descr="Microsoft logo white text version">
            <a:extLst>
              <a:ext uri="{FF2B5EF4-FFF2-40B4-BE49-F238E27FC236}">
                <a16:creationId xmlns:a16="http://schemas.microsoft.com/office/drawing/2014/main" id="{788172BF-1F8C-429F-A472-2CEAB6929203}"/>
              </a:ext>
            </a:extLst>
          </p:cNvPr>
          <p:cNvPicPr>
            <a:picLocks noChangeAspect="1"/>
          </p:cNvPicPr>
          <p:nvPr userDrawn="1"/>
        </p:nvPicPr>
        <p:blipFill>
          <a:blip r:embed="rId3"/>
          <a:stretch>
            <a:fillRect/>
          </a:stretch>
        </p:blipFill>
        <p:spPr bwMode="black">
          <a:xfrm>
            <a:off x="15230147" y="7469726"/>
            <a:ext cx="1818473" cy="389462"/>
          </a:xfrm>
          <a:prstGeom prst="rect">
            <a:avLst/>
          </a:prstGeom>
        </p:spPr>
      </p:pic>
      <p:sp>
        <p:nvSpPr>
          <p:cNvPr id="8" name="Rectangle 7">
            <a:extLst>
              <a:ext uri="{FF2B5EF4-FFF2-40B4-BE49-F238E27FC236}">
                <a16:creationId xmlns:a16="http://schemas.microsoft.com/office/drawing/2014/main" id="{32D2CEFE-61F1-4AE1-9703-0918228260C6}"/>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tx1"/>
                </a:solidFill>
                <a:latin typeface="+mn-lt"/>
              </a:rPr>
              <a:t>#</a:t>
            </a:r>
            <a:r>
              <a:rPr lang="en-US" sz="2400" dirty="0" err="1">
                <a:solidFill>
                  <a:schemeClr val="tx1"/>
                </a:solidFill>
                <a:latin typeface="+mn-lt"/>
              </a:rPr>
              <a:t>AzConfDev</a:t>
            </a:r>
            <a:endParaRPr lang="en-US" sz="2400" dirty="0">
              <a:solidFill>
                <a:schemeClr val="tx1"/>
              </a:solidFill>
              <a:latin typeface="+mn-lt"/>
            </a:endParaRPr>
          </a:p>
        </p:txBody>
      </p:sp>
    </p:spTree>
    <p:extLst>
      <p:ext uri="{BB962C8B-B14F-4D97-AF65-F5344CB8AC3E}">
        <p14:creationId xmlns:p14="http://schemas.microsoft.com/office/powerpoint/2010/main" val="134804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ith 8 images">
    <p:spTree>
      <p:nvGrpSpPr>
        <p:cNvPr id="1" name=""/>
        <p:cNvGrpSpPr/>
        <p:nvPr/>
      </p:nvGrpSpPr>
      <p:grpSpPr>
        <a:xfrm>
          <a:off x="0" y="0"/>
          <a:ext cx="0" cy="0"/>
          <a:chOff x="0" y="0"/>
          <a:chExt cx="0" cy="0"/>
        </a:xfrm>
      </p:grpSpPr>
      <p:pic>
        <p:nvPicPr>
          <p:cNvPr id="29" name="Picture 2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V="1">
            <a:off x="11487866" y="-274740"/>
            <a:ext cx="3149599" cy="3064080"/>
          </a:xfrm>
          <a:prstGeom prst="rect">
            <a:avLst/>
          </a:prstGeom>
        </p:spPr>
      </p:pic>
      <p:pic>
        <p:nvPicPr>
          <p:cNvPr id="30" name="Picture 2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flipV="1">
            <a:off x="15988" y="-274740"/>
            <a:ext cx="3149599" cy="3064080"/>
          </a:xfrm>
          <a:prstGeom prst="rect">
            <a:avLst/>
          </a:prstGeom>
        </p:spPr>
      </p:pic>
      <p:sp>
        <p:nvSpPr>
          <p:cNvPr id="28" name="Subtitle">
            <a:extLst>
              <a:ext uri="{FF2B5EF4-FFF2-40B4-BE49-F238E27FC236}">
                <a16:creationId xmlns:a16="http://schemas.microsoft.com/office/drawing/2014/main" id="{28BE4F9F-7DD9-49C5-B6FA-57B303B8AD7D}"/>
              </a:ext>
            </a:extLst>
          </p:cNvPr>
          <p:cNvSpPr>
            <a:spLocks noGrp="1"/>
          </p:cNvSpPr>
          <p:nvPr>
            <p:ph type="body" sz="quarter" idx="26" hasCustomPrompt="1"/>
          </p:nvPr>
        </p:nvSpPr>
        <p:spPr>
          <a:xfrm>
            <a:off x="4038883" y="640080"/>
            <a:ext cx="6549742" cy="617220"/>
          </a:xfrm>
          <a:prstGeom prst="rect">
            <a:avLst/>
          </a:prstGeom>
        </p:spPr>
        <p:txBody>
          <a:bodyPr lIns="0" tIns="0" rIns="0" bIns="0"/>
          <a:lstStyle>
            <a:lvl1pPr marL="0" algn="ctr">
              <a:lnSpc>
                <a:spcPct val="120000"/>
              </a:lnSpc>
              <a:spcBef>
                <a:spcPts val="0"/>
              </a:spcBef>
              <a:spcAft>
                <a:spcPts val="800"/>
              </a:spcAft>
              <a:defRPr sz="16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2" name="Picture placeholder 1" descr="Grey zone on the slide to place a picture">
            <a:extLst>
              <a:ext uri="{FF2B5EF4-FFF2-40B4-BE49-F238E27FC236}">
                <a16:creationId xmlns:a16="http://schemas.microsoft.com/office/drawing/2014/main" id="{6CAABD57-D660-4C79-AA38-FC5543142A97}"/>
              </a:ext>
            </a:extLst>
          </p:cNvPr>
          <p:cNvSpPr>
            <a:spLocks noGrp="1"/>
          </p:cNvSpPr>
          <p:nvPr>
            <p:ph type="pic" sz="quarter" idx="19" hasCustomPrompt="1"/>
          </p:nvPr>
        </p:nvSpPr>
        <p:spPr bwMode="gray">
          <a:xfrm>
            <a:off x="699708"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0" name="Body copy for picture 1">
            <a:extLst>
              <a:ext uri="{FF2B5EF4-FFF2-40B4-BE49-F238E27FC236}">
                <a16:creationId xmlns:a16="http://schemas.microsoft.com/office/drawing/2014/main" id="{D5C06C19-8A7D-414B-8BB3-B0EA362D10BE}"/>
              </a:ext>
            </a:extLst>
          </p:cNvPr>
          <p:cNvSpPr>
            <a:spLocks noGrp="1"/>
          </p:cNvSpPr>
          <p:nvPr>
            <p:ph type="body" sz="quarter" idx="10" hasCustomPrompt="1"/>
          </p:nvPr>
        </p:nvSpPr>
        <p:spPr>
          <a:xfrm>
            <a:off x="676656" y="36278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3" name="Picture placeholder 2" descr="Grey zone on the slide to place a picture">
            <a:extLst>
              <a:ext uri="{FF2B5EF4-FFF2-40B4-BE49-F238E27FC236}">
                <a16:creationId xmlns:a16="http://schemas.microsoft.com/office/drawing/2014/main" id="{8E719461-6EE1-4266-AF0D-BE3EA6380BFE}"/>
              </a:ext>
            </a:extLst>
          </p:cNvPr>
          <p:cNvSpPr>
            <a:spLocks noGrp="1"/>
          </p:cNvSpPr>
          <p:nvPr>
            <p:ph type="pic" sz="quarter" idx="13" hasCustomPrompt="1"/>
          </p:nvPr>
        </p:nvSpPr>
        <p:spPr bwMode="gray">
          <a:xfrm>
            <a:off x="4046539"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1" name="Body copy for picture 2">
            <a:extLst>
              <a:ext uri="{FF2B5EF4-FFF2-40B4-BE49-F238E27FC236}">
                <a16:creationId xmlns:a16="http://schemas.microsoft.com/office/drawing/2014/main" id="{82DE1822-70A7-49A5-9214-66EE12554DDA}"/>
              </a:ext>
            </a:extLst>
          </p:cNvPr>
          <p:cNvSpPr>
            <a:spLocks noGrp="1"/>
          </p:cNvSpPr>
          <p:nvPr>
            <p:ph type="body" sz="quarter" idx="11" hasCustomPrompt="1"/>
          </p:nvPr>
        </p:nvSpPr>
        <p:spPr>
          <a:xfrm>
            <a:off x="4038883" y="36278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5" name="Picture placeholder 3" descr="Grey zone on the slide to place a picture">
            <a:extLst>
              <a:ext uri="{FF2B5EF4-FFF2-40B4-BE49-F238E27FC236}">
                <a16:creationId xmlns:a16="http://schemas.microsoft.com/office/drawing/2014/main" id="{1BF09362-0A74-4A49-A57C-169B9DA43F9C}"/>
              </a:ext>
            </a:extLst>
          </p:cNvPr>
          <p:cNvSpPr>
            <a:spLocks noGrp="1"/>
          </p:cNvSpPr>
          <p:nvPr>
            <p:ph type="pic" sz="quarter" idx="15" hasCustomPrompt="1"/>
          </p:nvPr>
        </p:nvSpPr>
        <p:spPr bwMode="gray">
          <a:xfrm>
            <a:off x="7416421" y="1828801"/>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2" name="Body copy for picture 3">
            <a:extLst>
              <a:ext uri="{FF2B5EF4-FFF2-40B4-BE49-F238E27FC236}">
                <a16:creationId xmlns:a16="http://schemas.microsoft.com/office/drawing/2014/main" id="{41AC372D-E905-4AD2-85AD-64D34E4C963C}"/>
              </a:ext>
            </a:extLst>
          </p:cNvPr>
          <p:cNvSpPr>
            <a:spLocks noGrp="1"/>
          </p:cNvSpPr>
          <p:nvPr>
            <p:ph type="body" sz="quarter" idx="12" hasCustomPrompt="1"/>
          </p:nvPr>
        </p:nvSpPr>
        <p:spPr>
          <a:xfrm>
            <a:off x="7401110" y="36278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7" name="Picture placeholder 4" descr="Grey zone on the slide to place a picture">
            <a:extLst>
              <a:ext uri="{FF2B5EF4-FFF2-40B4-BE49-F238E27FC236}">
                <a16:creationId xmlns:a16="http://schemas.microsoft.com/office/drawing/2014/main" id="{873F80E7-64FA-4DE6-B673-55EE02B8C6D4}"/>
              </a:ext>
            </a:extLst>
          </p:cNvPr>
          <p:cNvSpPr>
            <a:spLocks noGrp="1"/>
          </p:cNvSpPr>
          <p:nvPr>
            <p:ph type="pic" sz="quarter" idx="17" hasCustomPrompt="1"/>
          </p:nvPr>
        </p:nvSpPr>
        <p:spPr bwMode="gray">
          <a:xfrm>
            <a:off x="10786305" y="1828801"/>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3" name="Body copy for picture 4">
            <a:extLst>
              <a:ext uri="{FF2B5EF4-FFF2-40B4-BE49-F238E27FC236}">
                <a16:creationId xmlns:a16="http://schemas.microsoft.com/office/drawing/2014/main" id="{005205C7-A900-4D24-B314-37044AC4EBAB}"/>
              </a:ext>
            </a:extLst>
          </p:cNvPr>
          <p:cNvSpPr>
            <a:spLocks noGrp="1"/>
          </p:cNvSpPr>
          <p:nvPr>
            <p:ph type="body" sz="quarter" idx="21" hasCustomPrompt="1"/>
          </p:nvPr>
        </p:nvSpPr>
        <p:spPr>
          <a:xfrm>
            <a:off x="10769600" y="36278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9" name="Picture placeholder 5" descr="Grey zone on the slide to place a picture">
            <a:extLst>
              <a:ext uri="{FF2B5EF4-FFF2-40B4-BE49-F238E27FC236}">
                <a16:creationId xmlns:a16="http://schemas.microsoft.com/office/drawing/2014/main" id="{0B79AC03-4830-4DE7-919D-992A70C9608C}"/>
              </a:ext>
            </a:extLst>
          </p:cNvPr>
          <p:cNvSpPr>
            <a:spLocks noGrp="1"/>
          </p:cNvSpPr>
          <p:nvPr>
            <p:ph type="pic" sz="quarter" idx="20" hasCustomPrompt="1"/>
          </p:nvPr>
        </p:nvSpPr>
        <p:spPr bwMode="gray">
          <a:xfrm>
            <a:off x="699708"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4" name="Body copy for picture 5">
            <a:extLst>
              <a:ext uri="{FF2B5EF4-FFF2-40B4-BE49-F238E27FC236}">
                <a16:creationId xmlns:a16="http://schemas.microsoft.com/office/drawing/2014/main" id="{447B01CB-5B1D-43B3-A428-F0E25446F476}"/>
              </a:ext>
            </a:extLst>
          </p:cNvPr>
          <p:cNvSpPr>
            <a:spLocks noGrp="1"/>
          </p:cNvSpPr>
          <p:nvPr>
            <p:ph type="body" sz="quarter" idx="22" hasCustomPrompt="1"/>
          </p:nvPr>
        </p:nvSpPr>
        <p:spPr>
          <a:xfrm>
            <a:off x="674971" y="64853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4" name="Picture placeholder 6" descr="Grey zone on the slide to place a picture">
            <a:extLst>
              <a:ext uri="{FF2B5EF4-FFF2-40B4-BE49-F238E27FC236}">
                <a16:creationId xmlns:a16="http://schemas.microsoft.com/office/drawing/2014/main" id="{A38DE751-2848-4514-8027-C15C0714C46E}"/>
              </a:ext>
            </a:extLst>
          </p:cNvPr>
          <p:cNvSpPr>
            <a:spLocks noGrp="1"/>
          </p:cNvSpPr>
          <p:nvPr>
            <p:ph type="pic" sz="quarter" idx="14" hasCustomPrompt="1"/>
          </p:nvPr>
        </p:nvSpPr>
        <p:spPr bwMode="gray">
          <a:xfrm>
            <a:off x="4046539"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5" name="Body copy for picture 6">
            <a:extLst>
              <a:ext uri="{FF2B5EF4-FFF2-40B4-BE49-F238E27FC236}">
                <a16:creationId xmlns:a16="http://schemas.microsoft.com/office/drawing/2014/main" id="{ABC3E4A0-700C-487B-BFD0-321116EFE226}"/>
              </a:ext>
            </a:extLst>
          </p:cNvPr>
          <p:cNvSpPr>
            <a:spLocks noGrp="1"/>
          </p:cNvSpPr>
          <p:nvPr>
            <p:ph type="body" sz="quarter" idx="23" hasCustomPrompt="1"/>
          </p:nvPr>
        </p:nvSpPr>
        <p:spPr>
          <a:xfrm>
            <a:off x="4037198" y="64853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6" name="Picture placeholder 7" descr="Grey zone on the slide to place a picture">
            <a:extLst>
              <a:ext uri="{FF2B5EF4-FFF2-40B4-BE49-F238E27FC236}">
                <a16:creationId xmlns:a16="http://schemas.microsoft.com/office/drawing/2014/main" id="{E67D1742-8C50-490E-8F13-2F525208B387}"/>
              </a:ext>
            </a:extLst>
          </p:cNvPr>
          <p:cNvSpPr>
            <a:spLocks noGrp="1"/>
          </p:cNvSpPr>
          <p:nvPr>
            <p:ph type="pic" sz="quarter" idx="16" hasCustomPrompt="1"/>
          </p:nvPr>
        </p:nvSpPr>
        <p:spPr bwMode="gray">
          <a:xfrm>
            <a:off x="7416421" y="4686300"/>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6" name="Body copy for picture 7">
            <a:extLst>
              <a:ext uri="{FF2B5EF4-FFF2-40B4-BE49-F238E27FC236}">
                <a16:creationId xmlns:a16="http://schemas.microsoft.com/office/drawing/2014/main" id="{495AEC39-3DC0-4A38-8766-4537E7E4294F}"/>
              </a:ext>
            </a:extLst>
          </p:cNvPr>
          <p:cNvSpPr>
            <a:spLocks noGrp="1"/>
          </p:cNvSpPr>
          <p:nvPr>
            <p:ph type="body" sz="quarter" idx="24" hasCustomPrompt="1"/>
          </p:nvPr>
        </p:nvSpPr>
        <p:spPr>
          <a:xfrm>
            <a:off x="7399425" y="64853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8" name="Picture placeholder 8" descr="Grey zone on the slide to place a picture">
            <a:extLst>
              <a:ext uri="{FF2B5EF4-FFF2-40B4-BE49-F238E27FC236}">
                <a16:creationId xmlns:a16="http://schemas.microsoft.com/office/drawing/2014/main" id="{E26879BB-9317-4DAC-9B6A-57EA457831A9}"/>
              </a:ext>
            </a:extLst>
          </p:cNvPr>
          <p:cNvSpPr>
            <a:spLocks noGrp="1"/>
          </p:cNvSpPr>
          <p:nvPr>
            <p:ph type="pic" sz="quarter" idx="18" hasCustomPrompt="1"/>
          </p:nvPr>
        </p:nvSpPr>
        <p:spPr bwMode="gray">
          <a:xfrm>
            <a:off x="10786305" y="4686300"/>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7" name="Body copy for picture 8">
            <a:extLst>
              <a:ext uri="{FF2B5EF4-FFF2-40B4-BE49-F238E27FC236}">
                <a16:creationId xmlns:a16="http://schemas.microsoft.com/office/drawing/2014/main" id="{AD9A09F5-A787-48C9-8EDA-B6219AA1684E}"/>
              </a:ext>
            </a:extLst>
          </p:cNvPr>
          <p:cNvSpPr>
            <a:spLocks noGrp="1"/>
          </p:cNvSpPr>
          <p:nvPr>
            <p:ph type="body" sz="quarter" idx="25" hasCustomPrompt="1"/>
          </p:nvPr>
        </p:nvSpPr>
        <p:spPr>
          <a:xfrm>
            <a:off x="10767915" y="6485363"/>
            <a:ext cx="3185830" cy="486938"/>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31" name="Rectangle 30">
            <a:extLst>
              <a:ext uri="{FF2B5EF4-FFF2-40B4-BE49-F238E27FC236}">
                <a16:creationId xmlns:a16="http://schemas.microsoft.com/office/drawing/2014/main" id="{ABF6016B-EED4-4673-A045-788D0A4E0072}"/>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bg1"/>
                </a:solidFill>
                <a:latin typeface="+mn-lt"/>
              </a:rPr>
              <a:t>#</a:t>
            </a:r>
            <a:r>
              <a:rPr lang="en-US" sz="2400" dirty="0" err="1">
                <a:solidFill>
                  <a:schemeClr val="bg1"/>
                </a:solidFill>
                <a:latin typeface="+mn-lt"/>
              </a:rPr>
              <a:t>AzConfDev</a:t>
            </a:r>
            <a:endParaRPr lang="en-US" sz="2400" dirty="0">
              <a:solidFill>
                <a:schemeClr val="bg1"/>
              </a:solidFill>
              <a:latin typeface="+mn-lt"/>
            </a:endParaRPr>
          </a:p>
        </p:txBody>
      </p:sp>
    </p:spTree>
    <p:extLst>
      <p:ext uri="{BB962C8B-B14F-4D97-AF65-F5344CB8AC3E}">
        <p14:creationId xmlns:p14="http://schemas.microsoft.com/office/powerpoint/2010/main" val="2533469113"/>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V="1">
            <a:off x="11487866" y="-274740"/>
            <a:ext cx="3149599" cy="3064080"/>
          </a:xfrm>
          <a:prstGeom prst="rect">
            <a:avLst/>
          </a:prstGeom>
        </p:spPr>
      </p:pic>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flipV="1">
            <a:off x="15988" y="-274740"/>
            <a:ext cx="3149599" cy="3064080"/>
          </a:xfrm>
          <a:prstGeom prst="rect">
            <a:avLst/>
          </a:prstGeom>
        </p:spPr>
      </p:pic>
      <p:sp>
        <p:nvSpPr>
          <p:cNvPr id="6" name="Subtitle">
            <a:extLst>
              <a:ext uri="{FF2B5EF4-FFF2-40B4-BE49-F238E27FC236}">
                <a16:creationId xmlns:a16="http://schemas.microsoft.com/office/drawing/2014/main" id="{28BE4F9F-7DD9-49C5-B6FA-57B303B8AD7D}"/>
              </a:ext>
            </a:extLst>
          </p:cNvPr>
          <p:cNvSpPr>
            <a:spLocks noGrp="1"/>
          </p:cNvSpPr>
          <p:nvPr>
            <p:ph type="body" sz="quarter" idx="26" hasCustomPrompt="1"/>
          </p:nvPr>
        </p:nvSpPr>
        <p:spPr>
          <a:xfrm>
            <a:off x="4038883" y="640080"/>
            <a:ext cx="6549742" cy="617220"/>
          </a:xfrm>
          <a:prstGeom prst="rect">
            <a:avLst/>
          </a:prstGeom>
        </p:spPr>
        <p:txBody>
          <a:bodyPr lIns="0" tIns="0" rIns="0" bIns="0"/>
          <a:lstStyle>
            <a:lvl1pPr marL="0" indent="0" algn="ctr">
              <a:lnSpc>
                <a:spcPct val="120000"/>
              </a:lnSpc>
              <a:spcBef>
                <a:spcPts val="0"/>
              </a:spcBef>
              <a:spcAft>
                <a:spcPts val="800"/>
              </a:spcAft>
              <a:buNone/>
              <a:defRPr sz="16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7" name="Picture placeholder 1" descr="Grey zone on the slide to place a picture">
            <a:extLst>
              <a:ext uri="{FF2B5EF4-FFF2-40B4-BE49-F238E27FC236}">
                <a16:creationId xmlns:a16="http://schemas.microsoft.com/office/drawing/2014/main" id="{6CAABD57-D660-4C79-AA38-FC5543142A97}"/>
              </a:ext>
            </a:extLst>
          </p:cNvPr>
          <p:cNvSpPr>
            <a:spLocks noGrp="1"/>
          </p:cNvSpPr>
          <p:nvPr>
            <p:ph type="pic" sz="quarter" idx="19" hasCustomPrompt="1"/>
          </p:nvPr>
        </p:nvSpPr>
        <p:spPr bwMode="gray">
          <a:xfrm>
            <a:off x="699708"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8" name="Body copy for picture 1">
            <a:extLst>
              <a:ext uri="{FF2B5EF4-FFF2-40B4-BE49-F238E27FC236}">
                <a16:creationId xmlns:a16="http://schemas.microsoft.com/office/drawing/2014/main" id="{D5C06C19-8A7D-414B-8BB3-B0EA362D10BE}"/>
              </a:ext>
            </a:extLst>
          </p:cNvPr>
          <p:cNvSpPr>
            <a:spLocks noGrp="1"/>
          </p:cNvSpPr>
          <p:nvPr>
            <p:ph type="body" sz="quarter" idx="10" hasCustomPrompt="1"/>
          </p:nvPr>
        </p:nvSpPr>
        <p:spPr>
          <a:xfrm>
            <a:off x="676656"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9" name="Picture placeholder 2" descr="Grey zone on the slide to place a picture">
            <a:extLst>
              <a:ext uri="{FF2B5EF4-FFF2-40B4-BE49-F238E27FC236}">
                <a16:creationId xmlns:a16="http://schemas.microsoft.com/office/drawing/2014/main" id="{8E719461-6EE1-4266-AF0D-BE3EA6380BFE}"/>
              </a:ext>
            </a:extLst>
          </p:cNvPr>
          <p:cNvSpPr>
            <a:spLocks noGrp="1"/>
          </p:cNvSpPr>
          <p:nvPr>
            <p:ph type="pic" sz="quarter" idx="13" hasCustomPrompt="1"/>
          </p:nvPr>
        </p:nvSpPr>
        <p:spPr bwMode="gray">
          <a:xfrm>
            <a:off x="4046539" y="1828801"/>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0" name="Body copy for picture 2">
            <a:extLst>
              <a:ext uri="{FF2B5EF4-FFF2-40B4-BE49-F238E27FC236}">
                <a16:creationId xmlns:a16="http://schemas.microsoft.com/office/drawing/2014/main" id="{82DE1822-70A7-49A5-9214-66EE12554DDA}"/>
              </a:ext>
            </a:extLst>
          </p:cNvPr>
          <p:cNvSpPr>
            <a:spLocks noGrp="1"/>
          </p:cNvSpPr>
          <p:nvPr>
            <p:ph type="body" sz="quarter" idx="11" hasCustomPrompt="1"/>
          </p:nvPr>
        </p:nvSpPr>
        <p:spPr>
          <a:xfrm>
            <a:off x="4038883"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1" name="Picture placeholder 3" descr="Grey zone on the slide to place a picture">
            <a:extLst>
              <a:ext uri="{FF2B5EF4-FFF2-40B4-BE49-F238E27FC236}">
                <a16:creationId xmlns:a16="http://schemas.microsoft.com/office/drawing/2014/main" id="{1BF09362-0A74-4A49-A57C-169B9DA43F9C}"/>
              </a:ext>
            </a:extLst>
          </p:cNvPr>
          <p:cNvSpPr>
            <a:spLocks noGrp="1"/>
          </p:cNvSpPr>
          <p:nvPr>
            <p:ph type="pic" sz="quarter" idx="15" hasCustomPrompt="1"/>
          </p:nvPr>
        </p:nvSpPr>
        <p:spPr bwMode="gray">
          <a:xfrm>
            <a:off x="7416421" y="1828801"/>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2" name="Body copy for picture 3">
            <a:extLst>
              <a:ext uri="{FF2B5EF4-FFF2-40B4-BE49-F238E27FC236}">
                <a16:creationId xmlns:a16="http://schemas.microsoft.com/office/drawing/2014/main" id="{41AC372D-E905-4AD2-85AD-64D34E4C963C}"/>
              </a:ext>
            </a:extLst>
          </p:cNvPr>
          <p:cNvSpPr>
            <a:spLocks noGrp="1"/>
          </p:cNvSpPr>
          <p:nvPr>
            <p:ph type="body" sz="quarter" idx="12" hasCustomPrompt="1"/>
          </p:nvPr>
        </p:nvSpPr>
        <p:spPr>
          <a:xfrm>
            <a:off x="7401110"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3" name="Picture placeholder 4" descr="Grey zone on the slide to place a picture">
            <a:extLst>
              <a:ext uri="{FF2B5EF4-FFF2-40B4-BE49-F238E27FC236}">
                <a16:creationId xmlns:a16="http://schemas.microsoft.com/office/drawing/2014/main" id="{873F80E7-64FA-4DE6-B673-55EE02B8C6D4}"/>
              </a:ext>
            </a:extLst>
          </p:cNvPr>
          <p:cNvSpPr>
            <a:spLocks noGrp="1"/>
          </p:cNvSpPr>
          <p:nvPr>
            <p:ph type="pic" sz="quarter" idx="17" hasCustomPrompt="1"/>
          </p:nvPr>
        </p:nvSpPr>
        <p:spPr bwMode="gray">
          <a:xfrm>
            <a:off x="10786305" y="1828801"/>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4" name="Body copy for picture 4">
            <a:extLst>
              <a:ext uri="{FF2B5EF4-FFF2-40B4-BE49-F238E27FC236}">
                <a16:creationId xmlns:a16="http://schemas.microsoft.com/office/drawing/2014/main" id="{005205C7-A900-4D24-B314-37044AC4EBAB}"/>
              </a:ext>
            </a:extLst>
          </p:cNvPr>
          <p:cNvSpPr>
            <a:spLocks noGrp="1"/>
          </p:cNvSpPr>
          <p:nvPr>
            <p:ph type="body" sz="quarter" idx="21" hasCustomPrompt="1"/>
          </p:nvPr>
        </p:nvSpPr>
        <p:spPr>
          <a:xfrm>
            <a:off x="10769600" y="36278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5" name="Picture placeholder 5" descr="Grey zone on the slide to place a picture">
            <a:extLst>
              <a:ext uri="{FF2B5EF4-FFF2-40B4-BE49-F238E27FC236}">
                <a16:creationId xmlns:a16="http://schemas.microsoft.com/office/drawing/2014/main" id="{0B79AC03-4830-4DE7-919D-992A70C9608C}"/>
              </a:ext>
            </a:extLst>
          </p:cNvPr>
          <p:cNvSpPr>
            <a:spLocks noGrp="1"/>
          </p:cNvSpPr>
          <p:nvPr>
            <p:ph type="pic" sz="quarter" idx="20" hasCustomPrompt="1"/>
          </p:nvPr>
        </p:nvSpPr>
        <p:spPr bwMode="gray">
          <a:xfrm>
            <a:off x="699708"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6" name="Body copy for picture 5">
            <a:extLst>
              <a:ext uri="{FF2B5EF4-FFF2-40B4-BE49-F238E27FC236}">
                <a16:creationId xmlns:a16="http://schemas.microsoft.com/office/drawing/2014/main" id="{447B01CB-5B1D-43B3-A428-F0E25446F476}"/>
              </a:ext>
            </a:extLst>
          </p:cNvPr>
          <p:cNvSpPr>
            <a:spLocks noGrp="1"/>
          </p:cNvSpPr>
          <p:nvPr>
            <p:ph type="body" sz="quarter" idx="22" hasCustomPrompt="1"/>
          </p:nvPr>
        </p:nvSpPr>
        <p:spPr>
          <a:xfrm>
            <a:off x="674971"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7" name="Picture placeholder 6" descr="Grey zone on the slide to place a picture">
            <a:extLst>
              <a:ext uri="{FF2B5EF4-FFF2-40B4-BE49-F238E27FC236}">
                <a16:creationId xmlns:a16="http://schemas.microsoft.com/office/drawing/2014/main" id="{A38DE751-2848-4514-8027-C15C0714C46E}"/>
              </a:ext>
            </a:extLst>
          </p:cNvPr>
          <p:cNvSpPr>
            <a:spLocks noGrp="1"/>
          </p:cNvSpPr>
          <p:nvPr>
            <p:ph type="pic" sz="quarter" idx="14" hasCustomPrompt="1"/>
          </p:nvPr>
        </p:nvSpPr>
        <p:spPr bwMode="gray">
          <a:xfrm>
            <a:off x="4046539" y="4686300"/>
            <a:ext cx="3167442"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18" name="Body copy for picture 6">
            <a:extLst>
              <a:ext uri="{FF2B5EF4-FFF2-40B4-BE49-F238E27FC236}">
                <a16:creationId xmlns:a16="http://schemas.microsoft.com/office/drawing/2014/main" id="{ABC3E4A0-700C-487B-BFD0-321116EFE226}"/>
              </a:ext>
            </a:extLst>
          </p:cNvPr>
          <p:cNvSpPr>
            <a:spLocks noGrp="1"/>
          </p:cNvSpPr>
          <p:nvPr>
            <p:ph type="body" sz="quarter" idx="23" hasCustomPrompt="1"/>
          </p:nvPr>
        </p:nvSpPr>
        <p:spPr>
          <a:xfrm>
            <a:off x="4037198"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9" name="Picture placeholder 7" descr="Grey zone on the slide to place a picture">
            <a:extLst>
              <a:ext uri="{FF2B5EF4-FFF2-40B4-BE49-F238E27FC236}">
                <a16:creationId xmlns:a16="http://schemas.microsoft.com/office/drawing/2014/main" id="{E67D1742-8C50-490E-8F13-2F525208B387}"/>
              </a:ext>
            </a:extLst>
          </p:cNvPr>
          <p:cNvSpPr>
            <a:spLocks noGrp="1"/>
          </p:cNvSpPr>
          <p:nvPr>
            <p:ph type="pic" sz="quarter" idx="16" hasCustomPrompt="1"/>
          </p:nvPr>
        </p:nvSpPr>
        <p:spPr bwMode="gray">
          <a:xfrm>
            <a:off x="7416421" y="4686300"/>
            <a:ext cx="3185831"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0" name="Body copy for picture 7">
            <a:extLst>
              <a:ext uri="{FF2B5EF4-FFF2-40B4-BE49-F238E27FC236}">
                <a16:creationId xmlns:a16="http://schemas.microsoft.com/office/drawing/2014/main" id="{495AEC39-3DC0-4A38-8766-4537E7E4294F}"/>
              </a:ext>
            </a:extLst>
          </p:cNvPr>
          <p:cNvSpPr>
            <a:spLocks noGrp="1"/>
          </p:cNvSpPr>
          <p:nvPr>
            <p:ph type="body" sz="quarter" idx="24" hasCustomPrompt="1"/>
          </p:nvPr>
        </p:nvSpPr>
        <p:spPr>
          <a:xfrm>
            <a:off x="7399425"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1" name="Picture placeholder 8" descr="Grey zone on the slide to place a picture">
            <a:extLst>
              <a:ext uri="{FF2B5EF4-FFF2-40B4-BE49-F238E27FC236}">
                <a16:creationId xmlns:a16="http://schemas.microsoft.com/office/drawing/2014/main" id="{E26879BB-9317-4DAC-9B6A-57EA457831A9}"/>
              </a:ext>
            </a:extLst>
          </p:cNvPr>
          <p:cNvSpPr>
            <a:spLocks noGrp="1"/>
          </p:cNvSpPr>
          <p:nvPr>
            <p:ph type="pic" sz="quarter" idx="18" hasCustomPrompt="1"/>
          </p:nvPr>
        </p:nvSpPr>
        <p:spPr bwMode="gray">
          <a:xfrm>
            <a:off x="10786305" y="4686300"/>
            <a:ext cx="3167440" cy="1714500"/>
          </a:xfrm>
          <a:prstGeom prst="rect">
            <a:avLst/>
          </a:prstGeom>
          <a:solidFill>
            <a:srgbClr val="E6E6E6"/>
          </a:solidFill>
        </p:spPr>
        <p:txBody>
          <a:bodyPr lIns="0" tIns="1371600" rIns="0" anchor="b" anchorCtr="0">
            <a:noAutofit/>
          </a:bodyPr>
          <a:lstStyle>
            <a:lvl1pPr marL="0" indent="0" algn="ctr">
              <a:lnSpc>
                <a:spcPct val="120000"/>
              </a:lnSpc>
              <a:spcBef>
                <a:spcPts val="0"/>
              </a:spcBef>
              <a:spcAft>
                <a:spcPts val="800"/>
              </a:spcAft>
              <a:buNone/>
              <a:defRPr sz="1600" b="0">
                <a:solidFill>
                  <a:srgbClr val="505050"/>
                </a:solidFill>
                <a:latin typeface="+mj-lt"/>
                <a:cs typeface="Segoe UI" panose="020B0502040204020203" pitchFamily="34" charset="0"/>
              </a:defRPr>
            </a:lvl1pPr>
          </a:lstStyle>
          <a:p>
            <a:r>
              <a:rPr lang="en-US" dirty="0"/>
              <a:t>drag &amp; drop your photo here </a:t>
            </a:r>
            <a:br>
              <a:rPr lang="en-US" dirty="0"/>
            </a:br>
            <a:r>
              <a:rPr lang="en-US" dirty="0"/>
              <a:t>or click icon below to insert</a:t>
            </a:r>
          </a:p>
        </p:txBody>
      </p:sp>
      <p:sp>
        <p:nvSpPr>
          <p:cNvPr id="22" name="Body copy for picture 8">
            <a:extLst>
              <a:ext uri="{FF2B5EF4-FFF2-40B4-BE49-F238E27FC236}">
                <a16:creationId xmlns:a16="http://schemas.microsoft.com/office/drawing/2014/main" id="{AD9A09F5-A787-48C9-8EDA-B6219AA1684E}"/>
              </a:ext>
            </a:extLst>
          </p:cNvPr>
          <p:cNvSpPr>
            <a:spLocks noGrp="1"/>
          </p:cNvSpPr>
          <p:nvPr>
            <p:ph type="body" sz="quarter" idx="25" hasCustomPrompt="1"/>
          </p:nvPr>
        </p:nvSpPr>
        <p:spPr>
          <a:xfrm>
            <a:off x="10767915" y="6485363"/>
            <a:ext cx="3185830" cy="486938"/>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23" name="Rectangle 22">
            <a:extLst>
              <a:ext uri="{FF2B5EF4-FFF2-40B4-BE49-F238E27FC236}">
                <a16:creationId xmlns:a16="http://schemas.microsoft.com/office/drawing/2014/main" id="{79951098-4930-4502-9A44-161BF17C97D4}"/>
              </a:ext>
            </a:extLst>
          </p:cNvPr>
          <p:cNvSpPr/>
          <p:nvPr userDrawn="1"/>
        </p:nvSpPr>
        <p:spPr>
          <a:xfrm>
            <a:off x="12502901" y="7623211"/>
            <a:ext cx="1871025" cy="461665"/>
          </a:xfrm>
          <a:prstGeom prst="rect">
            <a:avLst/>
          </a:prstGeom>
        </p:spPr>
        <p:txBody>
          <a:bodyPr wrap="none">
            <a:spAutoFit/>
          </a:bodyPr>
          <a:lstStyle/>
          <a:p>
            <a:pPr marL="92075" indent="-92075"/>
            <a:r>
              <a:rPr lang="en-US" sz="2400" dirty="0">
                <a:solidFill>
                  <a:schemeClr val="tx1"/>
                </a:solidFill>
                <a:latin typeface="+mn-lt"/>
              </a:rPr>
              <a:t>#</a:t>
            </a:r>
            <a:r>
              <a:rPr lang="en-US" sz="2400" dirty="0" err="1">
                <a:solidFill>
                  <a:schemeClr val="tx1"/>
                </a:solidFill>
                <a:latin typeface="+mn-lt"/>
              </a:rPr>
              <a:t>AzConfDev</a:t>
            </a:r>
            <a:endParaRPr lang="en-US" sz="2400" dirty="0">
              <a:solidFill>
                <a:schemeClr val="tx1"/>
              </a:solidFill>
              <a:latin typeface="+mn-lt"/>
            </a:endParaRPr>
          </a:p>
        </p:txBody>
      </p:sp>
    </p:spTree>
    <p:extLst>
      <p:ext uri="{BB962C8B-B14F-4D97-AF65-F5344CB8AC3E}">
        <p14:creationId xmlns:p14="http://schemas.microsoft.com/office/powerpoint/2010/main" val="6078608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4"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95466"/>
          </a:xfrm>
          <a:prstGeom prst="rect">
            <a:avLst/>
          </a:prstGeom>
        </p:spPr>
        <p:txBody>
          <a:bodyPr vert="horz" wrap="square" lIns="0" tIns="0" rIns="0" bIns="0" rtlCol="0" anchor="t">
            <a:spAutoFit/>
          </a:bodyPr>
          <a:lstStyle>
            <a:lvl1pPr marL="0" indent="0">
              <a:lnSpc>
                <a:spcPct val="120000"/>
              </a:lnSpc>
              <a:spcBef>
                <a:spcPts val="0"/>
              </a:spcBef>
              <a:spcAft>
                <a:spcPts val="800"/>
              </a:spcAft>
              <a:buFont typeface="Arial" panose="020B0604020202020204" pitchFamily="34" charset="0"/>
              <a:buNone/>
              <a:defRPr sz="1600" baseline="0">
                <a:solidFill>
                  <a:srgbClr val="0078D3"/>
                </a:solidFill>
              </a:defRPr>
            </a:lvl1pPr>
          </a:lstStyle>
          <a:p>
            <a:r>
              <a:rPr lang="en-US" dirty="0"/>
              <a:t>Click to edit Master title style</a:t>
            </a:r>
          </a:p>
        </p:txBody>
      </p:sp>
      <p:sp>
        <p:nvSpPr>
          <p:cNvPr id="5" name="Subtitle">
            <a:extLst>
              <a:ext uri="{FF2B5EF4-FFF2-40B4-BE49-F238E27FC236}">
                <a16:creationId xmlns:a16="http://schemas.microsoft.com/office/drawing/2014/main" id="{F51B74CE-EC41-47ED-9C52-573BA95C637C}"/>
              </a:ext>
            </a:extLst>
          </p:cNvPr>
          <p:cNvSpPr>
            <a:spLocks noGrp="1"/>
          </p:cNvSpPr>
          <p:nvPr>
            <p:ph type="body" sz="quarter" idx="14" hasCustomPrompt="1"/>
          </p:nvPr>
        </p:nvSpPr>
        <p:spPr>
          <a:xfrm>
            <a:off x="4038883" y="640080"/>
            <a:ext cx="6549742" cy="617220"/>
          </a:xfrm>
          <a:prstGeom prst="rect">
            <a:avLst/>
          </a:prstGeom>
        </p:spPr>
        <p:txBody>
          <a:bodyPr lIns="0" tIns="0" rIns="0" bIns="0"/>
          <a:lstStyle>
            <a:lvl1pPr marL="0" indent="0">
              <a:lnSpc>
                <a:spcPct val="120000"/>
              </a:lnSpc>
              <a:spcBef>
                <a:spcPts val="0"/>
              </a:spcBef>
              <a:spcAft>
                <a:spcPts val="800"/>
              </a:spcAft>
              <a:buNone/>
              <a:defRPr sz="16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6" name="Body copy column 1">
            <a:extLst>
              <a:ext uri="{FF2B5EF4-FFF2-40B4-BE49-F238E27FC236}">
                <a16:creationId xmlns:a16="http://schemas.microsoft.com/office/drawing/2014/main" id="{ECB979A3-23F6-484E-9177-1B74E422A482}"/>
              </a:ext>
            </a:extLst>
          </p:cNvPr>
          <p:cNvSpPr>
            <a:spLocks noGrp="1"/>
          </p:cNvSpPr>
          <p:nvPr>
            <p:ph type="body" sz="quarter" idx="10" hasCustomPrompt="1"/>
          </p:nvPr>
        </p:nvSpPr>
        <p:spPr>
          <a:xfrm>
            <a:off x="676656"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7" name="Body copy column 2">
            <a:extLst>
              <a:ext uri="{FF2B5EF4-FFF2-40B4-BE49-F238E27FC236}">
                <a16:creationId xmlns:a16="http://schemas.microsoft.com/office/drawing/2014/main" id="{8A656342-52AB-4E79-B1EB-B95510393532}"/>
              </a:ext>
            </a:extLst>
          </p:cNvPr>
          <p:cNvSpPr>
            <a:spLocks noGrp="1"/>
          </p:cNvSpPr>
          <p:nvPr>
            <p:ph type="body" sz="quarter" idx="11" hasCustomPrompt="1"/>
          </p:nvPr>
        </p:nvSpPr>
        <p:spPr>
          <a:xfrm>
            <a:off x="4038883"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8" name="Body copy column 3">
            <a:extLst>
              <a:ext uri="{FF2B5EF4-FFF2-40B4-BE49-F238E27FC236}">
                <a16:creationId xmlns:a16="http://schemas.microsoft.com/office/drawing/2014/main" id="{E286D177-D5C8-4A66-B90E-67252A4119B4}"/>
              </a:ext>
            </a:extLst>
          </p:cNvPr>
          <p:cNvSpPr>
            <a:spLocks noGrp="1"/>
          </p:cNvSpPr>
          <p:nvPr>
            <p:ph type="body" sz="quarter" idx="12" hasCustomPrompt="1"/>
          </p:nvPr>
        </p:nvSpPr>
        <p:spPr>
          <a:xfrm>
            <a:off x="7401110"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9" name="Body copy column 4">
            <a:extLst>
              <a:ext uri="{FF2B5EF4-FFF2-40B4-BE49-F238E27FC236}">
                <a16:creationId xmlns:a16="http://schemas.microsoft.com/office/drawing/2014/main" id="{8CC5693B-613F-4F81-87CA-5F4DF4381B8F}"/>
              </a:ext>
            </a:extLst>
          </p:cNvPr>
          <p:cNvSpPr>
            <a:spLocks noGrp="1"/>
          </p:cNvSpPr>
          <p:nvPr>
            <p:ph type="body" sz="quarter" idx="13" hasCustomPrompt="1"/>
          </p:nvPr>
        </p:nvSpPr>
        <p:spPr>
          <a:xfrm>
            <a:off x="10769600" y="1783080"/>
            <a:ext cx="3185830" cy="5760720"/>
          </a:xfrm>
          <a:prstGeom prst="rect">
            <a:avLst/>
          </a:prstGeom>
        </p:spPr>
        <p:txBody>
          <a:bodyPr lIns="0" tIns="0" rIns="0" bIns="0"/>
          <a:lstStyle>
            <a:lvl1pPr marL="0" indent="0">
              <a:lnSpc>
                <a:spcPct val="120000"/>
              </a:lnSpc>
              <a:spcBef>
                <a:spcPts val="0"/>
              </a:spcBef>
              <a:spcAft>
                <a:spcPts val="800"/>
              </a:spcAft>
              <a:buNone/>
              <a:defRPr sz="1000">
                <a:solidFill>
                  <a:schemeClr val="tx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Tree>
    <p:extLst>
      <p:ext uri="{BB962C8B-B14F-4D97-AF65-F5344CB8AC3E}">
        <p14:creationId xmlns:p14="http://schemas.microsoft.com/office/powerpoint/2010/main" val="21783030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quare photo">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2910649"/>
            <a:ext cx="5001464" cy="1329595"/>
          </a:xfrm>
          <a:prstGeom prst="rect">
            <a:avLst/>
          </a:prstGeo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8D48705C-87EE-482B-8FA3-6D9CA9B74E55}"/>
              </a:ext>
            </a:extLst>
          </p:cNvPr>
          <p:cNvSpPr/>
          <p:nvPr userDrawn="1"/>
        </p:nvSpPr>
        <p:spPr bwMode="auto">
          <a:xfrm>
            <a:off x="10189029" y="1"/>
            <a:ext cx="4441369" cy="8239124"/>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BD120E0D-CA98-432F-919A-9473F09A0C0A}"/>
              </a:ext>
            </a:extLst>
          </p:cNvPr>
          <p:cNvPicPr>
            <a:picLocks noChangeAspect="1"/>
          </p:cNvPicPr>
          <p:nvPr userDrawn="1"/>
        </p:nvPicPr>
        <p:blipFill>
          <a:blip r:embed="rId3"/>
          <a:stretch>
            <a:fillRect/>
          </a:stretch>
        </p:blipFill>
        <p:spPr>
          <a:xfrm>
            <a:off x="11262090" y="4754881"/>
            <a:ext cx="2295246" cy="3484244"/>
          </a:xfrm>
          <a:prstGeom prst="rect">
            <a:avLst/>
          </a:prstGeom>
        </p:spPr>
      </p:pic>
    </p:spTree>
    <p:extLst>
      <p:ext uri="{BB962C8B-B14F-4D97-AF65-F5344CB8AC3E}">
        <p14:creationId xmlns:p14="http://schemas.microsoft.com/office/powerpoint/2010/main" val="9313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2910649"/>
            <a:ext cx="5001464" cy="1329595"/>
          </a:xfrm>
          <a:prstGeom prst="rect">
            <a:avLst/>
          </a:prstGeo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
        <p:nvSpPr>
          <p:cNvPr id="7" name="Rectangle 6">
            <a:extLst>
              <a:ext uri="{FF2B5EF4-FFF2-40B4-BE49-F238E27FC236}">
                <a16:creationId xmlns:a16="http://schemas.microsoft.com/office/drawing/2014/main" id="{73EE6419-FC82-4FB9-B9D5-31B63A3595DF}"/>
              </a:ext>
            </a:extLst>
          </p:cNvPr>
          <p:cNvSpPr/>
          <p:nvPr userDrawn="1"/>
        </p:nvSpPr>
        <p:spPr bwMode="auto">
          <a:xfrm>
            <a:off x="10189029" y="1"/>
            <a:ext cx="4441369" cy="8239124"/>
          </a:xfrm>
          <a:prstGeom prst="rect">
            <a:avLst/>
          </a:prstGeom>
          <a:solidFill>
            <a:srgbClr val="DF6C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90234F19-932E-40F9-AB88-95FA9B3CD8F4}"/>
              </a:ext>
            </a:extLst>
          </p:cNvPr>
          <p:cNvPicPr>
            <a:picLocks noChangeAspect="1"/>
          </p:cNvPicPr>
          <p:nvPr userDrawn="1"/>
        </p:nvPicPr>
        <p:blipFill>
          <a:blip r:embed="rId3"/>
          <a:stretch>
            <a:fillRect/>
          </a:stretch>
        </p:blipFill>
        <p:spPr>
          <a:xfrm>
            <a:off x="11262090" y="4754881"/>
            <a:ext cx="2295246" cy="3484244"/>
          </a:xfrm>
          <a:prstGeom prst="rect">
            <a:avLst/>
          </a:prstGeom>
        </p:spPr>
      </p:pic>
    </p:spTree>
    <p:extLst>
      <p:ext uri="{BB962C8B-B14F-4D97-AF65-F5344CB8AC3E}">
        <p14:creationId xmlns:p14="http://schemas.microsoft.com/office/powerpoint/2010/main" val="1470686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701040" y="2910936"/>
            <a:ext cx="5486400" cy="1329595"/>
          </a:xfrm>
          <a:prstGeom prst="rect">
            <a:avLst/>
          </a:prstGeom>
          <a:noFill/>
        </p:spPr>
        <p:txBody>
          <a:bodyPr lIns="0" tIns="0" rIns="0" bIns="0" anchor="b" anchorCtr="0">
            <a:spAutoFit/>
          </a:bodyPr>
          <a:lstStyle>
            <a:lvl1pPr>
              <a:defRPr sz="4320" spc="-6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701040" y="4754881"/>
            <a:ext cx="54864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35A12647-7FD7-4932-9C98-FBEC14526F98}"/>
              </a:ext>
            </a:extLst>
          </p:cNvPr>
          <p:cNvPicPr>
            <a:picLocks noChangeAspect="1"/>
          </p:cNvPicPr>
          <p:nvPr userDrawn="1"/>
        </p:nvPicPr>
        <p:blipFill>
          <a:blip r:embed="rId2"/>
          <a:stretch>
            <a:fillRect/>
          </a:stretch>
        </p:blipFill>
        <p:spPr>
          <a:xfrm>
            <a:off x="7716565" y="1063600"/>
            <a:ext cx="4726878" cy="7175525"/>
          </a:xfrm>
          <a:prstGeom prst="rect">
            <a:avLst/>
          </a:prstGeom>
        </p:spPr>
      </p:pic>
      <p:pic>
        <p:nvPicPr>
          <p:cNvPr id="8" name="Picture 7"/>
          <p:cNvPicPr>
            <a:picLocks noChangeAspect="1"/>
          </p:cNvPicPr>
          <p:nvPr userDrawn="1"/>
        </p:nvPicPr>
        <p:blipFill rotWithShape="1">
          <a:blip r:embed="rId3">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Tree>
    <p:extLst>
      <p:ext uri="{BB962C8B-B14F-4D97-AF65-F5344CB8AC3E}">
        <p14:creationId xmlns:p14="http://schemas.microsoft.com/office/powerpoint/2010/main" val="1598408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041" y="2430780"/>
            <a:ext cx="4994377" cy="1329595"/>
          </a:xfrm>
          <a:prstGeom prst="rect">
            <a:avLst/>
          </a:prstGeom>
        </p:spPr>
        <p:txBody>
          <a:bodyPr wrap="square" rIns="0" anchor="b">
            <a:spAutoFit/>
          </a:bodyPr>
          <a:lstStyle>
            <a:lvl1pPr>
              <a:lnSpc>
                <a:spcPct val="100000"/>
              </a:lnSpc>
              <a:defRPr sz="4320" b="0" spc="-5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01041" y="4242650"/>
            <a:ext cx="4994910" cy="369332"/>
          </a:xfrm>
          <a:prstGeom prst="rect">
            <a:avLst/>
          </a:prstGeom>
        </p:spPr>
        <p:txBody>
          <a:bodyPr/>
          <a:lstStyle>
            <a:lvl1pPr marL="0" indent="0">
              <a:buNone/>
              <a:defRPr sz="2400">
                <a:latin typeface="+mn-lt"/>
              </a:defRPr>
            </a:lvl1pPr>
            <a:lvl2pPr marL="274320" indent="0">
              <a:buNone/>
              <a:defRPr/>
            </a:lvl2pPr>
            <a:lvl3pPr marL="548640" indent="0">
              <a:buNone/>
              <a:defRPr/>
            </a:lvl3pPr>
            <a:lvl4pPr marL="794386" indent="0">
              <a:buNone/>
              <a:defRPr/>
            </a:lvl4pPr>
            <a:lvl5pPr marL="1026796"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6400800" y="0"/>
            <a:ext cx="8229600" cy="8229600"/>
          </a:xfrm>
          <a:prstGeom prst="rect">
            <a:avLst/>
          </a:prstGeom>
          <a:blipFill>
            <a:blip r:embed="rId2"/>
            <a:stretch>
              <a:fillRect/>
            </a:stretch>
          </a:blipFill>
        </p:spPr>
        <p:txBody>
          <a:bodyPr lIns="0" tIns="2011680" rIns="0" anchor="t" anchorCtr="0">
            <a:noAutofit/>
          </a:bodyPr>
          <a:lstStyle>
            <a:lvl1pPr marL="0" indent="0" algn="ctr">
              <a:lnSpc>
                <a:spcPct val="100000"/>
              </a:lnSpc>
              <a:buNone/>
              <a:defRPr sz="192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6" name="Picture 5"/>
          <p:cNvPicPr>
            <a:picLocks noChangeAspect="1"/>
          </p:cNvPicPr>
          <p:nvPr userDrawn="1"/>
        </p:nvPicPr>
        <p:blipFill rotWithShape="1">
          <a:blip r:embed="rId3">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Tree>
    <p:extLst>
      <p:ext uri="{BB962C8B-B14F-4D97-AF65-F5344CB8AC3E}">
        <p14:creationId xmlns:p14="http://schemas.microsoft.com/office/powerpoint/2010/main" val="242765433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5F83C0-015F-4D1D-B2BC-87EF7BCCC0B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319738" y="42350"/>
            <a:ext cx="1935200" cy="1124243"/>
          </a:xfrm>
          <a:prstGeom prst="rect">
            <a:avLst/>
          </a:prstGeom>
        </p:spPr>
      </p:pic>
      <p:sp>
        <p:nvSpPr>
          <p:cNvPr id="8" name="Title 3">
            <a:extLst>
              <a:ext uri="{FF2B5EF4-FFF2-40B4-BE49-F238E27FC236}">
                <a16:creationId xmlns:a16="http://schemas.microsoft.com/office/drawing/2014/main" id="{9B4E52BC-3D94-4F30-AF8C-49319FC47734}"/>
              </a:ext>
            </a:extLst>
          </p:cNvPr>
          <p:cNvSpPr>
            <a:spLocks noGrp="1"/>
          </p:cNvSpPr>
          <p:nvPr>
            <p:ph type="title" hasCustomPrompt="1"/>
          </p:nvPr>
        </p:nvSpPr>
        <p:spPr>
          <a:xfrm>
            <a:off x="528839" y="754778"/>
            <a:ext cx="10972800" cy="598318"/>
          </a:xfrm>
          <a:prstGeom prst="rect">
            <a:avLst/>
          </a:prstGeom>
        </p:spPr>
        <p:txBody>
          <a:bodyPr/>
          <a:lstStyle>
            <a:lvl1pPr>
              <a:defRPr/>
            </a:lvl1pPr>
          </a:lstStyle>
          <a:p>
            <a:r>
              <a:rPr lang="en-IN" dirty="0"/>
              <a:t>Content</a:t>
            </a:r>
          </a:p>
        </p:txBody>
      </p:sp>
    </p:spTree>
    <p:extLst>
      <p:ext uri="{BB962C8B-B14F-4D97-AF65-F5344CB8AC3E}">
        <p14:creationId xmlns:p14="http://schemas.microsoft.com/office/powerpoint/2010/main" val="2576669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2259" y="3639867"/>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pic>
        <p:nvPicPr>
          <p:cNvPr id="7" name="Picture 6">
            <a:extLst>
              <a:ext uri="{FF2B5EF4-FFF2-40B4-BE49-F238E27FC236}">
                <a16:creationId xmlns:a16="http://schemas.microsoft.com/office/drawing/2014/main" id="{952789B9-F840-4F3F-8C5E-BC4E0A980BBD}"/>
              </a:ext>
            </a:extLst>
          </p:cNvPr>
          <p:cNvPicPr>
            <a:picLocks noChangeAspect="1"/>
          </p:cNvPicPr>
          <p:nvPr userDrawn="1"/>
        </p:nvPicPr>
        <p:blipFill>
          <a:blip r:embed="rId2"/>
          <a:stretch>
            <a:fillRect/>
          </a:stretch>
        </p:blipFill>
        <p:spPr>
          <a:xfrm>
            <a:off x="11675059" y="5142116"/>
            <a:ext cx="2086869" cy="3167922"/>
          </a:xfrm>
          <a:prstGeom prst="rect">
            <a:avLst/>
          </a:prstGeom>
        </p:spPr>
      </p:pic>
      <p:pic>
        <p:nvPicPr>
          <p:cNvPr id="8" name="Picture 7">
            <a:extLst>
              <a:ext uri="{FF2B5EF4-FFF2-40B4-BE49-F238E27FC236}">
                <a16:creationId xmlns:a16="http://schemas.microsoft.com/office/drawing/2014/main" id="{E9618CC0-673C-4AEB-9E72-64D05A93756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319738" y="42350"/>
            <a:ext cx="1935200" cy="1124243"/>
          </a:xfrm>
          <a:prstGeom prst="rect">
            <a:avLst/>
          </a:prstGeom>
        </p:spPr>
      </p:pic>
      <p:sp>
        <p:nvSpPr>
          <p:cNvPr id="3" name="Rectangle 2">
            <a:extLst>
              <a:ext uri="{FF2B5EF4-FFF2-40B4-BE49-F238E27FC236}">
                <a16:creationId xmlns:a16="http://schemas.microsoft.com/office/drawing/2014/main" id="{FAFB6F3B-B8EF-46EB-A947-EEFB54C676C5}"/>
              </a:ext>
            </a:extLst>
          </p:cNvPr>
          <p:cNvSpPr/>
          <p:nvPr userDrawn="1"/>
        </p:nvSpPr>
        <p:spPr>
          <a:xfrm>
            <a:off x="208689" y="7539688"/>
            <a:ext cx="1590500" cy="400110"/>
          </a:xfrm>
          <a:prstGeom prst="rect">
            <a:avLst/>
          </a:prstGeom>
        </p:spPr>
        <p:txBody>
          <a:bodyPr wrap="none">
            <a:spAutoFit/>
          </a:bodyPr>
          <a:lstStyle/>
          <a:p>
            <a:pPr marL="92075" indent="-92075"/>
            <a:r>
              <a:rPr lang="en-US" sz="2000" dirty="0">
                <a:solidFill>
                  <a:schemeClr val="tx1"/>
                </a:solidFill>
                <a:latin typeface="+mn-lt"/>
              </a:rPr>
              <a:t>#</a:t>
            </a:r>
            <a:r>
              <a:rPr lang="en-US" sz="2000" dirty="0" err="1">
                <a:solidFill>
                  <a:schemeClr val="tx1"/>
                </a:solidFill>
                <a:latin typeface="+mn-lt"/>
              </a:rPr>
              <a:t>AzConfDev</a:t>
            </a:r>
            <a:endParaRPr lang="en-US" sz="2000" dirty="0">
              <a:solidFill>
                <a:schemeClr val="tx1"/>
              </a:solidFill>
              <a:latin typeface="+mn-lt"/>
            </a:endParaRPr>
          </a:p>
        </p:txBody>
      </p:sp>
    </p:spTree>
    <p:extLst>
      <p:ext uri="{BB962C8B-B14F-4D97-AF65-F5344CB8AC3E}">
        <p14:creationId xmlns:p14="http://schemas.microsoft.com/office/powerpoint/2010/main" val="14084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17" r="2"/>
          <a:stretch/>
        </p:blipFill>
        <p:spPr>
          <a:xfrm>
            <a:off x="135465" y="1020160"/>
            <a:ext cx="3498563" cy="6762285"/>
          </a:xfrm>
          <a:prstGeom prst="rect">
            <a:avLst/>
          </a:prstGeom>
        </p:spPr>
      </p:pic>
      <p:sp>
        <p:nvSpPr>
          <p:cNvPr id="9" name="Title 1"/>
          <p:cNvSpPr>
            <a:spLocks noGrp="1"/>
          </p:cNvSpPr>
          <p:nvPr>
            <p:ph type="title" hasCustomPrompt="1"/>
          </p:nvPr>
        </p:nvSpPr>
        <p:spPr>
          <a:xfrm>
            <a:off x="3634028" y="3575733"/>
            <a:ext cx="10972800" cy="664798"/>
          </a:xfrm>
          <a:prstGeom prst="rect">
            <a:avLst/>
          </a:prstGeom>
          <a:noFill/>
        </p:spPr>
        <p:txBody>
          <a:bodyPr lIns="0" tIns="0" rIns="0" bIns="0" anchor="b" anchorCtr="0">
            <a:spAutoFit/>
          </a:bodyPr>
          <a:lstStyle>
            <a:lvl1pPr>
              <a:defRPr sz="4320" spc="-6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3634028" y="4754881"/>
            <a:ext cx="10972800" cy="369332"/>
          </a:xfrm>
          <a:prstGeom prst="rect">
            <a:avLst/>
          </a:prstGeom>
          <a:noFill/>
        </p:spPr>
        <p:txBody>
          <a:bodyPr wrap="square" lIns="0" tIns="0" rIns="0" bIns="0">
            <a:spAutoFit/>
          </a:bodyPr>
          <a:lstStyle>
            <a:lvl1pPr marL="0" indent="0">
              <a:spcBef>
                <a:spcPts val="0"/>
              </a:spcBef>
              <a:buNone/>
              <a:defRPr sz="24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735799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041" y="2430780"/>
            <a:ext cx="4994377" cy="1329595"/>
          </a:xfrm>
          <a:prstGeom prst="rect">
            <a:avLst/>
          </a:prstGeom>
        </p:spPr>
        <p:txBody>
          <a:bodyPr wrap="square" rIns="0" anchor="b">
            <a:spAutoFit/>
          </a:bodyPr>
          <a:lstStyle>
            <a:lvl1pPr>
              <a:lnSpc>
                <a:spcPct val="100000"/>
              </a:lnSpc>
              <a:defRPr sz="4320" b="0" spc="-5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01041" y="4242650"/>
            <a:ext cx="4994910" cy="369332"/>
          </a:xfrm>
          <a:prstGeom prst="rect">
            <a:avLst/>
          </a:prstGeom>
        </p:spPr>
        <p:txBody>
          <a:bodyPr/>
          <a:lstStyle>
            <a:lvl1pPr marL="0" indent="0">
              <a:buNone/>
              <a:defRPr sz="2400">
                <a:latin typeface="+mn-lt"/>
              </a:defRPr>
            </a:lvl1pPr>
            <a:lvl2pPr marL="274320" indent="0">
              <a:buNone/>
              <a:defRPr/>
            </a:lvl2pPr>
            <a:lvl3pPr marL="548640" indent="0">
              <a:buNone/>
              <a:defRPr/>
            </a:lvl3pPr>
            <a:lvl4pPr marL="794386" indent="0">
              <a:buNone/>
              <a:defRPr/>
            </a:lvl4pPr>
            <a:lvl5pPr marL="1026796"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6400800" y="0"/>
            <a:ext cx="8229600" cy="8229600"/>
          </a:xfrm>
          <a:prstGeom prst="rect">
            <a:avLst/>
          </a:prstGeom>
          <a:blipFill>
            <a:blip r:embed="rId2"/>
            <a:stretch>
              <a:fillRect/>
            </a:stretch>
          </a:blipFill>
        </p:spPr>
        <p:txBody>
          <a:bodyPr lIns="0" tIns="2011680" rIns="0" anchor="t" anchorCtr="0">
            <a:noAutofit/>
          </a:bodyPr>
          <a:lstStyle>
            <a:lvl1pPr marL="0" indent="0" algn="ctr">
              <a:lnSpc>
                <a:spcPct val="100000"/>
              </a:lnSpc>
              <a:buNone/>
              <a:defRPr sz="192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0914367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subtitle and 4 columns">
    <p:spTree>
      <p:nvGrpSpPr>
        <p:cNvPr id="1" name=""/>
        <p:cNvGrpSpPr/>
        <p:nvPr/>
      </p:nvGrpSpPr>
      <p:grpSpPr>
        <a:xfrm>
          <a:off x="0" y="0"/>
          <a:ext cx="0" cy="0"/>
          <a:chOff x="0" y="0"/>
          <a:chExt cx="0" cy="0"/>
        </a:xfrm>
      </p:grpSpPr>
      <p:sp>
        <p:nvSpPr>
          <p:cNvPr id="6" name="Title">
            <a:extLst>
              <a:ext uri="{FF2B5EF4-FFF2-40B4-BE49-F238E27FC236}">
                <a16:creationId xmlns:a16="http://schemas.microsoft.com/office/drawing/2014/main" id="{688FE3B8-F861-974A-9610-C8DFD00610B5}"/>
              </a:ext>
            </a:extLst>
          </p:cNvPr>
          <p:cNvSpPr>
            <a:spLocks noGrp="1"/>
          </p:cNvSpPr>
          <p:nvPr>
            <p:ph type="title"/>
          </p:nvPr>
        </p:nvSpPr>
        <p:spPr>
          <a:xfrm>
            <a:off x="676656" y="640080"/>
            <a:ext cx="3185830" cy="295466"/>
          </a:xfrm>
          <a:prstGeom prst="rect">
            <a:avLst/>
          </a:prstGeom>
        </p:spPr>
        <p:txBody>
          <a:bodyPr vert="horz" wrap="square" lIns="0" tIns="0" rIns="0" bIns="0" rtlCol="0" anchor="t">
            <a:spAutoFit/>
          </a:bodyPr>
          <a:lstStyle>
            <a:lvl1pPr>
              <a:lnSpc>
                <a:spcPct val="120000"/>
              </a:lnSpc>
              <a:spcBef>
                <a:spcPts val="0"/>
              </a:spcBef>
              <a:spcAft>
                <a:spcPts val="800"/>
              </a:spcAft>
              <a:defRPr sz="1600" baseline="0">
                <a:solidFill>
                  <a:srgbClr val="0078D3"/>
                </a:solidFill>
              </a:defRPr>
            </a:lvl1pPr>
          </a:lstStyle>
          <a:p>
            <a:r>
              <a:rPr lang="en-US"/>
              <a:t>Click to edit Master title style</a:t>
            </a:r>
            <a:endParaRPr lang="en-US" dirty="0"/>
          </a:p>
        </p:txBody>
      </p:sp>
      <p:sp>
        <p:nvSpPr>
          <p:cNvPr id="13" name="Subtitle">
            <a:extLst>
              <a:ext uri="{FF2B5EF4-FFF2-40B4-BE49-F238E27FC236}">
                <a16:creationId xmlns:a16="http://schemas.microsoft.com/office/drawing/2014/main" id="{F51B74CE-EC41-47ED-9C52-573BA95C637C}"/>
              </a:ext>
            </a:extLst>
          </p:cNvPr>
          <p:cNvSpPr>
            <a:spLocks noGrp="1"/>
          </p:cNvSpPr>
          <p:nvPr>
            <p:ph type="body" sz="quarter" idx="14" hasCustomPrompt="1"/>
          </p:nvPr>
        </p:nvSpPr>
        <p:spPr>
          <a:xfrm>
            <a:off x="4038883" y="640080"/>
            <a:ext cx="6549742" cy="617220"/>
          </a:xfrm>
          <a:prstGeom prst="rect">
            <a:avLst/>
          </a:prstGeom>
        </p:spPr>
        <p:txBody>
          <a:bodyPr lIns="0" tIns="0" rIns="0" bIns="0"/>
          <a:lstStyle>
            <a:lvl1pPr marL="0">
              <a:lnSpc>
                <a:spcPct val="120000"/>
              </a:lnSpc>
              <a:spcBef>
                <a:spcPts val="0"/>
              </a:spcBef>
              <a:spcAft>
                <a:spcPts val="800"/>
              </a:spcAft>
              <a:defRPr sz="16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7" name="Body copy column 1">
            <a:extLst>
              <a:ext uri="{FF2B5EF4-FFF2-40B4-BE49-F238E27FC236}">
                <a16:creationId xmlns:a16="http://schemas.microsoft.com/office/drawing/2014/main" id="{ECB979A3-23F6-484E-9177-1B74E422A482}"/>
              </a:ext>
            </a:extLst>
          </p:cNvPr>
          <p:cNvSpPr>
            <a:spLocks noGrp="1"/>
          </p:cNvSpPr>
          <p:nvPr>
            <p:ph type="body" sz="quarter" idx="10" hasCustomPrompt="1"/>
          </p:nvPr>
        </p:nvSpPr>
        <p:spPr>
          <a:xfrm>
            <a:off x="676656" y="1783080"/>
            <a:ext cx="3185830" cy="5760720"/>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0" name="Body copy column 2">
            <a:extLst>
              <a:ext uri="{FF2B5EF4-FFF2-40B4-BE49-F238E27FC236}">
                <a16:creationId xmlns:a16="http://schemas.microsoft.com/office/drawing/2014/main" id="{8A656342-52AB-4E79-B1EB-B95510393532}"/>
              </a:ext>
            </a:extLst>
          </p:cNvPr>
          <p:cNvSpPr>
            <a:spLocks noGrp="1"/>
          </p:cNvSpPr>
          <p:nvPr>
            <p:ph type="body" sz="quarter" idx="11" hasCustomPrompt="1"/>
          </p:nvPr>
        </p:nvSpPr>
        <p:spPr>
          <a:xfrm>
            <a:off x="4038883" y="1783080"/>
            <a:ext cx="3185830" cy="5760720"/>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1" name="Body copy column 3">
            <a:extLst>
              <a:ext uri="{FF2B5EF4-FFF2-40B4-BE49-F238E27FC236}">
                <a16:creationId xmlns:a16="http://schemas.microsoft.com/office/drawing/2014/main" id="{E286D177-D5C8-4A66-B90E-67252A4119B4}"/>
              </a:ext>
            </a:extLst>
          </p:cNvPr>
          <p:cNvSpPr>
            <a:spLocks noGrp="1"/>
          </p:cNvSpPr>
          <p:nvPr>
            <p:ph type="body" sz="quarter" idx="12" hasCustomPrompt="1"/>
          </p:nvPr>
        </p:nvSpPr>
        <p:spPr>
          <a:xfrm>
            <a:off x="7401110" y="1783080"/>
            <a:ext cx="3185830" cy="5760720"/>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
        <p:nvSpPr>
          <p:cNvPr id="12" name="Body copy column 4">
            <a:extLst>
              <a:ext uri="{FF2B5EF4-FFF2-40B4-BE49-F238E27FC236}">
                <a16:creationId xmlns:a16="http://schemas.microsoft.com/office/drawing/2014/main" id="{8CC5693B-613F-4F81-87CA-5F4DF4381B8F}"/>
              </a:ext>
            </a:extLst>
          </p:cNvPr>
          <p:cNvSpPr>
            <a:spLocks noGrp="1"/>
          </p:cNvSpPr>
          <p:nvPr>
            <p:ph type="body" sz="quarter" idx="13" hasCustomPrompt="1"/>
          </p:nvPr>
        </p:nvSpPr>
        <p:spPr>
          <a:xfrm>
            <a:off x="10769600" y="1783080"/>
            <a:ext cx="3185830" cy="5760720"/>
          </a:xfrm>
          <a:prstGeom prst="rect">
            <a:avLst/>
          </a:prstGeom>
        </p:spPr>
        <p:txBody>
          <a:bodyPr lIns="0" tIns="0" rIns="0" bIns="0"/>
          <a:lstStyle>
            <a:lvl1pPr marL="0">
              <a:lnSpc>
                <a:spcPct val="120000"/>
              </a:lnSpc>
              <a:spcBef>
                <a:spcPts val="0"/>
              </a:spcBef>
              <a:spcAft>
                <a:spcPts val="800"/>
              </a:spcAft>
              <a:defRPr sz="1000">
                <a:solidFill>
                  <a:schemeClr val="bg1"/>
                </a:solidFill>
              </a:defRPr>
            </a:lvl1pPr>
            <a:lvl2pPr marL="0">
              <a:lnSpc>
                <a:spcPts val="1600"/>
              </a:lnSpc>
              <a:spcAft>
                <a:spcPts val="800"/>
              </a:spcAft>
              <a:defRPr sz="1200" baseline="0">
                <a:solidFill>
                  <a:srgbClr val="000000"/>
                </a:solidFill>
              </a:defRPr>
            </a:lvl2pPr>
            <a:lvl3pPr marL="0">
              <a:lnSpc>
                <a:spcPts val="1600"/>
              </a:lnSpc>
              <a:spcAft>
                <a:spcPts val="800"/>
              </a:spcAft>
              <a:defRPr sz="1200">
                <a:solidFill>
                  <a:srgbClr val="000000"/>
                </a:solidFill>
              </a:defRPr>
            </a:lvl3pPr>
          </a:lstStyle>
          <a:p>
            <a:pPr lvl="0"/>
            <a:r>
              <a:rPr lang="en-US" dirty="0"/>
              <a:t>Click to edit copy</a:t>
            </a:r>
          </a:p>
        </p:txBody>
      </p:sp>
    </p:spTree>
    <p:extLst>
      <p:ext uri="{BB962C8B-B14F-4D97-AF65-F5344CB8AC3E}">
        <p14:creationId xmlns:p14="http://schemas.microsoft.com/office/powerpoint/2010/main" val="29095926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2259" y="3642969"/>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657139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2259" y="3642969"/>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B725EFE0-896A-4AE0-BEAD-F7806D4970B4}"/>
              </a:ext>
            </a:extLst>
          </p:cNvPr>
          <p:cNvPicPr>
            <a:picLocks noChangeAspect="1"/>
          </p:cNvPicPr>
          <p:nvPr userDrawn="1"/>
        </p:nvPicPr>
        <p:blipFill>
          <a:blip r:embed="rId2"/>
          <a:stretch>
            <a:fillRect/>
          </a:stretch>
        </p:blipFill>
        <p:spPr>
          <a:xfrm>
            <a:off x="11367874" y="4347829"/>
            <a:ext cx="2563392" cy="3891296"/>
          </a:xfrm>
          <a:prstGeom prst="rect">
            <a:avLst/>
          </a:prstGeom>
        </p:spPr>
      </p:pic>
    </p:spTree>
    <p:extLst>
      <p:ext uri="{BB962C8B-B14F-4D97-AF65-F5344CB8AC3E}">
        <p14:creationId xmlns:p14="http://schemas.microsoft.com/office/powerpoint/2010/main" val="95478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2259" y="3642969"/>
            <a:ext cx="10972800" cy="598318"/>
          </a:xfrm>
          <a:prstGeom prst="rect">
            <a:avLst/>
          </a:prstGeom>
          <a:noFill/>
        </p:spPr>
        <p:txBody>
          <a:bodyPr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914877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Sponsor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2342"/>
            <a:ext cx="14630400" cy="82296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s-E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62852113"/>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Sponsors">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8E040693-2661-4727-9EA2-5950B412CA24}"/>
              </a:ext>
            </a:extLst>
          </p:cNvPr>
          <p:cNvSpPr/>
          <p:nvPr userDrawn="1"/>
        </p:nvSpPr>
        <p:spPr bwMode="auto">
          <a:xfrm>
            <a:off x="0" y="-12342"/>
            <a:ext cx="14630400" cy="8229600"/>
          </a:xfrm>
          <a:prstGeom prst="rect">
            <a:avLst/>
          </a:pr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s-E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7" name="CuadroTexto 26">
            <a:extLst>
              <a:ext uri="{FF2B5EF4-FFF2-40B4-BE49-F238E27FC236}">
                <a16:creationId xmlns:a16="http://schemas.microsoft.com/office/drawing/2014/main" id="{80E85AEB-FEB2-4D60-81DD-BF3A575A896F}"/>
              </a:ext>
            </a:extLst>
          </p:cNvPr>
          <p:cNvSpPr txBox="1"/>
          <p:nvPr userDrawn="1"/>
        </p:nvSpPr>
        <p:spPr>
          <a:xfrm>
            <a:off x="3511296" y="450363"/>
            <a:ext cx="7607808" cy="1661993"/>
          </a:xfrm>
          <a:prstGeom prst="rect">
            <a:avLst/>
          </a:prstGeom>
          <a:noFill/>
        </p:spPr>
        <p:txBody>
          <a:bodyPr wrap="square" lIns="0" tIns="0" rIns="0" bIns="0"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lang="en-IN" sz="5400" b="1" kern="1200" dirty="0">
                <a:solidFill>
                  <a:schemeClr val="bg1"/>
                </a:solidFill>
                <a:latin typeface="+mn-lt"/>
                <a:ea typeface="+mn-ea"/>
                <a:cs typeface="+mn-cs"/>
              </a:rPr>
              <a:t>Diversity Communities</a:t>
            </a:r>
          </a:p>
          <a:p>
            <a:pPr algn="l"/>
            <a:endParaRPr lang="es-ES" sz="5400" b="1" dirty="0">
              <a:solidFill>
                <a:schemeClr val="bg1"/>
              </a:solidFill>
              <a:latin typeface="+mn-lt"/>
            </a:endParaRPr>
          </a:p>
        </p:txBody>
      </p:sp>
    </p:spTree>
    <p:extLst>
      <p:ext uri="{BB962C8B-B14F-4D97-AF65-F5344CB8AC3E}">
        <p14:creationId xmlns:p14="http://schemas.microsoft.com/office/powerpoint/2010/main" val="330950601"/>
      </p:ext>
    </p:extLst>
  </p:cSld>
  <p:clrMapOvr>
    <a:overrideClrMapping bg1="lt1" tx1="dk1" bg2="lt2" tx2="dk2" accent1="accent1" accent2="accent2" accent3="accent3" accent4="accent4" accent5="accent5" accent6="accent6" hlink="hlink" folHlink="folHlink"/>
  </p:clrMapOvr>
  <p:transition spd="med">
    <p:pull/>
  </p:transition>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quare photo">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3822886"/>
            <a:ext cx="5001464" cy="417358"/>
          </a:xfrm>
          <a:prstGeom prst="rect">
            <a:avLst/>
          </a:prstGeom>
        </p:spPr>
        <p:txBody>
          <a:bodyPr anchor="b" anchorCtr="0">
            <a:spAutoFit/>
          </a:bodyPr>
          <a:lstStyle>
            <a:lvl1pPr>
              <a:defRPr>
                <a:solidFill>
                  <a:schemeClr val="bg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name or subtitle</a:t>
            </a:r>
          </a:p>
        </p:txBody>
      </p:sp>
      <p:sp>
        <p:nvSpPr>
          <p:cNvPr id="8" name="Rectangle 7">
            <a:extLst>
              <a:ext uri="{FF2B5EF4-FFF2-40B4-BE49-F238E27FC236}">
                <a16:creationId xmlns:a16="http://schemas.microsoft.com/office/drawing/2014/main" id="{B1045B2F-F547-4B1F-9974-AD053655ADD2}"/>
              </a:ext>
            </a:extLst>
          </p:cNvPr>
          <p:cNvSpPr/>
          <p:nvPr userDrawn="1"/>
        </p:nvSpPr>
        <p:spPr bwMode="auto">
          <a:xfrm>
            <a:off x="10189029" y="1"/>
            <a:ext cx="4441369" cy="8239124"/>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FB1A675F-E6DA-48D0-8FD2-ED779A1E7C93}"/>
              </a:ext>
            </a:extLst>
          </p:cNvPr>
          <p:cNvPicPr>
            <a:picLocks noChangeAspect="1"/>
          </p:cNvPicPr>
          <p:nvPr userDrawn="1"/>
        </p:nvPicPr>
        <p:blipFill>
          <a:blip r:embed="rId3"/>
          <a:stretch>
            <a:fillRect/>
          </a:stretch>
        </p:blipFill>
        <p:spPr>
          <a:xfrm>
            <a:off x="11262090" y="4754881"/>
            <a:ext cx="2295246" cy="3484244"/>
          </a:xfrm>
          <a:prstGeom prst="rect">
            <a:avLst/>
          </a:prstGeom>
        </p:spPr>
      </p:pic>
    </p:spTree>
    <p:extLst>
      <p:ext uri="{BB962C8B-B14F-4D97-AF65-F5344CB8AC3E}">
        <p14:creationId xmlns:p14="http://schemas.microsoft.com/office/powerpoint/2010/main" val="3457273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705916" y="3822886"/>
            <a:ext cx="5001464" cy="417358"/>
          </a:xfrm>
          <a:prstGeom prst="rect">
            <a:avLst/>
          </a:prstGeom>
        </p:spPr>
        <p:txBody>
          <a:bodyPr anchor="b" anchorCtr="0">
            <a:spAutoFit/>
          </a:bodyPr>
          <a:lstStyle>
            <a:lvl1pPr>
              <a:defRPr>
                <a:solidFill>
                  <a:schemeClr val="bg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698451" y="4754881"/>
            <a:ext cx="4997500" cy="369332"/>
          </a:xfrm>
          <a:prstGeom prst="rect">
            <a:avLst/>
          </a:prstGeom>
          <a:noFill/>
        </p:spPr>
        <p:txBody>
          <a:bodyPr wrap="square" lIns="0" tIns="0" rIns="0" bIns="0">
            <a:spAutoFit/>
          </a:bodyPr>
          <a:lstStyle>
            <a:lvl1pPr marL="0" indent="0">
              <a:spcBef>
                <a:spcPts val="0"/>
              </a:spcBef>
              <a:buNone/>
              <a:defRPr sz="2400" spc="0" baseline="0">
                <a:solidFill>
                  <a:schemeClr val="bg1"/>
                </a:solidFill>
                <a:latin typeface="+mn-lt"/>
                <a:cs typeface="Segoe UI" panose="020B0502040204020203" pitchFamily="34" charset="0"/>
              </a:defRPr>
            </a:lvl1pPr>
          </a:lstStyle>
          <a:p>
            <a:pPr lvl="0"/>
            <a:r>
              <a:rPr lang="en-US" dirty="0"/>
              <a:t>Speaker name or subtitle</a:t>
            </a:r>
          </a:p>
        </p:txBody>
      </p:sp>
      <p:sp>
        <p:nvSpPr>
          <p:cNvPr id="6" name="Rectangle 5">
            <a:extLst>
              <a:ext uri="{FF2B5EF4-FFF2-40B4-BE49-F238E27FC236}">
                <a16:creationId xmlns:a16="http://schemas.microsoft.com/office/drawing/2014/main" id="{57C96EA2-D6B1-409C-B45A-17BE3FC054D5}"/>
              </a:ext>
            </a:extLst>
          </p:cNvPr>
          <p:cNvSpPr/>
          <p:nvPr userDrawn="1"/>
        </p:nvSpPr>
        <p:spPr bwMode="auto">
          <a:xfrm>
            <a:off x="10189029" y="1"/>
            <a:ext cx="4441369" cy="8239124"/>
          </a:xfrm>
          <a:prstGeom prst="rect">
            <a:avLst/>
          </a:prstGeom>
          <a:solidFill>
            <a:srgbClr val="DF6C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l" defTabSz="1118966" fontAlgn="base">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8DBBDE3B-BB9B-4B47-A02F-BD18978221CB}"/>
              </a:ext>
            </a:extLst>
          </p:cNvPr>
          <p:cNvPicPr>
            <a:picLocks noChangeAspect="1"/>
          </p:cNvPicPr>
          <p:nvPr userDrawn="1"/>
        </p:nvPicPr>
        <p:blipFill>
          <a:blip r:embed="rId2"/>
          <a:stretch>
            <a:fillRect/>
          </a:stretch>
        </p:blipFill>
        <p:spPr>
          <a:xfrm>
            <a:off x="11262090" y="4754881"/>
            <a:ext cx="2295246" cy="3484244"/>
          </a:xfrm>
          <a:prstGeom prst="rect">
            <a:avLst/>
          </a:prstGeom>
        </p:spPr>
      </p:pic>
      <p:pic>
        <p:nvPicPr>
          <p:cNvPr id="12" name="Picture 11"/>
          <p:cNvPicPr>
            <a:picLocks noChangeAspect="1"/>
          </p:cNvPicPr>
          <p:nvPr userDrawn="1"/>
        </p:nvPicPr>
        <p:blipFill rotWithShape="1">
          <a:blip r:embed="rId3">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Tree>
    <p:extLst>
      <p:ext uri="{BB962C8B-B14F-4D97-AF65-F5344CB8AC3E}">
        <p14:creationId xmlns:p14="http://schemas.microsoft.com/office/powerpoint/2010/main" val="3279787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01041" y="2338447"/>
            <a:ext cx="4994377" cy="1421928"/>
          </a:xfrm>
          <a:prstGeom prst="rect">
            <a:avLst/>
          </a:prstGeom>
        </p:spPr>
        <p:txBody>
          <a:bodyPr wrap="square" rIns="0" anchor="b">
            <a:spAutoFit/>
          </a:bodyPr>
          <a:lstStyle>
            <a:lvl1pPr>
              <a:lnSpc>
                <a:spcPct val="100000"/>
              </a:lnSpc>
              <a:defRPr sz="4320" b="0" spc="-59" baseline="0">
                <a:solidFill>
                  <a:schemeClr val="bg1"/>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701041" y="4242650"/>
            <a:ext cx="4994910" cy="369332"/>
          </a:xfrm>
          <a:prstGeom prst="rect">
            <a:avLst/>
          </a:prstGeom>
        </p:spPr>
        <p:txBody>
          <a:bodyPr/>
          <a:lstStyle>
            <a:lvl1pPr marL="0" indent="0">
              <a:buNone/>
              <a:defRPr sz="2400">
                <a:solidFill>
                  <a:schemeClr val="bg1"/>
                </a:solidFill>
                <a:latin typeface="+mn-lt"/>
              </a:defRPr>
            </a:lvl1pPr>
            <a:lvl2pPr marL="274320" indent="0">
              <a:buNone/>
              <a:defRPr/>
            </a:lvl2pPr>
            <a:lvl3pPr marL="548640" indent="0">
              <a:buNone/>
              <a:defRPr/>
            </a:lvl3pPr>
            <a:lvl4pPr marL="794386" indent="0">
              <a:buNone/>
              <a:defRPr/>
            </a:lvl4pPr>
            <a:lvl5pPr marL="1026796"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6400800" y="0"/>
            <a:ext cx="8229600" cy="8229600"/>
          </a:xfrm>
          <a:prstGeom prst="rect">
            <a:avLst/>
          </a:prstGeom>
          <a:blipFill>
            <a:blip r:embed="rId2"/>
            <a:stretch>
              <a:fillRect/>
            </a:stretch>
          </a:blipFill>
        </p:spPr>
        <p:txBody>
          <a:bodyPr lIns="0" tIns="2011680" rIns="0" anchor="t" anchorCtr="0">
            <a:noAutofit/>
          </a:bodyPr>
          <a:lstStyle>
            <a:lvl1pPr marL="0" indent="0" algn="ctr">
              <a:lnSpc>
                <a:spcPct val="100000"/>
              </a:lnSpc>
              <a:buNone/>
              <a:defRPr sz="192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6" name="Picture 5"/>
          <p:cNvPicPr>
            <a:picLocks noChangeAspect="1"/>
          </p:cNvPicPr>
          <p:nvPr userDrawn="1"/>
        </p:nvPicPr>
        <p:blipFill rotWithShape="1">
          <a:blip r:embed="rId3">
            <a:extLst>
              <a:ext uri="{28A0092B-C50C-407E-A947-70E740481C1C}">
                <a14:useLocalDpi xmlns:a14="http://schemas.microsoft.com/office/drawing/2010/main" val="0"/>
              </a:ext>
            </a:extLst>
          </a:blip>
          <a:srcRect l="76558" r="1"/>
          <a:stretch/>
        </p:blipFill>
        <p:spPr>
          <a:xfrm>
            <a:off x="3127" y="1020160"/>
            <a:ext cx="819969" cy="6762285"/>
          </a:xfrm>
          <a:prstGeom prst="rect">
            <a:avLst/>
          </a:prstGeom>
        </p:spPr>
      </p:pic>
    </p:spTree>
    <p:extLst>
      <p:ext uri="{BB962C8B-B14F-4D97-AF65-F5344CB8AC3E}">
        <p14:creationId xmlns:p14="http://schemas.microsoft.com/office/powerpoint/2010/main" val="63202596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with blue Windows logo on white backgroun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E2EE96-CAD6-46F7-AEB7-00C81021CC84}"/>
              </a:ext>
            </a:extLst>
          </p:cNvPr>
          <p:cNvSpPr>
            <a:spLocks noGrp="1"/>
          </p:cNvSpPr>
          <p:nvPr>
            <p:ph type="title" hasCustomPrompt="1"/>
          </p:nvPr>
        </p:nvSpPr>
        <p:spPr>
          <a:xfrm>
            <a:off x="800231" y="766038"/>
            <a:ext cx="3232926" cy="598318"/>
          </a:xfrm>
          <a:prstGeom prst="rect">
            <a:avLst/>
          </a:prstGeom>
          <a:noFill/>
        </p:spPr>
        <p:txBody>
          <a:bodyPr wrap="square" lIns="0" tIns="0" rIns="0" bIns="0" anchor="b" anchorCtr="0">
            <a:spAutoFit/>
          </a:bodyPr>
          <a:lstStyle>
            <a:lvl1pPr algn="l" defTabSz="1119290" rtl="0" eaLnBrk="1" latinLnBrk="0" hangingPunct="1">
              <a:lnSpc>
                <a:spcPct val="90000"/>
              </a:lnSpc>
              <a:spcBef>
                <a:spcPct val="0"/>
              </a:spcBef>
              <a:buNone/>
              <a:defRPr lang="en-US" sz="4320" b="0" kern="1200" cap="none" spc="-60" baseline="0" dirty="0">
                <a:ln w="3175">
                  <a:noFill/>
                </a:ln>
                <a:solidFill>
                  <a:schemeClr val="bg1"/>
                </a:solidFill>
                <a:effectLst/>
                <a:latin typeface="+mj-lt"/>
                <a:ea typeface="+mn-ea"/>
                <a:cs typeface="Segoe UI" pitchFamily="34" charset="0"/>
              </a:defRPr>
            </a:lvl1pPr>
          </a:lstStyle>
          <a:p>
            <a:r>
              <a:rPr lang="en-US" dirty="0"/>
              <a:t>Content</a:t>
            </a:r>
          </a:p>
        </p:txBody>
      </p:sp>
      <p:pic>
        <p:nvPicPr>
          <p:cNvPr id="4" name="Picture 3">
            <a:extLst>
              <a:ext uri="{FF2B5EF4-FFF2-40B4-BE49-F238E27FC236}">
                <a16:creationId xmlns:a16="http://schemas.microsoft.com/office/drawing/2014/main" id="{E025F243-D32B-4DD9-A582-3E806AA562E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2319738" y="42350"/>
            <a:ext cx="1935200" cy="1124243"/>
          </a:xfrm>
          <a:prstGeom prst="rect">
            <a:avLst/>
          </a:prstGeom>
        </p:spPr>
      </p:pic>
      <p:sp>
        <p:nvSpPr>
          <p:cNvPr id="2" name="Rectangle 1">
            <a:extLst>
              <a:ext uri="{FF2B5EF4-FFF2-40B4-BE49-F238E27FC236}">
                <a16:creationId xmlns:a16="http://schemas.microsoft.com/office/drawing/2014/main" id="{D158CF96-EC90-4BBA-B49B-3043607AD01B}"/>
              </a:ext>
            </a:extLst>
          </p:cNvPr>
          <p:cNvSpPr/>
          <p:nvPr userDrawn="1"/>
        </p:nvSpPr>
        <p:spPr>
          <a:xfrm>
            <a:off x="12790122" y="7605002"/>
            <a:ext cx="1590500" cy="400110"/>
          </a:xfrm>
          <a:prstGeom prst="rect">
            <a:avLst/>
          </a:prstGeom>
        </p:spPr>
        <p:txBody>
          <a:bodyPr wrap="none">
            <a:spAutoFit/>
          </a:bodyPr>
          <a:lstStyle/>
          <a:p>
            <a:pPr marL="92075" indent="-92075"/>
            <a:r>
              <a:rPr lang="en-US" sz="2000" dirty="0">
                <a:solidFill>
                  <a:schemeClr val="bg1"/>
                </a:solidFill>
                <a:latin typeface="+mn-lt"/>
              </a:rPr>
              <a:t>#</a:t>
            </a:r>
            <a:r>
              <a:rPr lang="en-US" sz="2000" dirty="0" err="1">
                <a:solidFill>
                  <a:schemeClr val="bg1"/>
                </a:solidFill>
                <a:latin typeface="+mn-lt"/>
              </a:rPr>
              <a:t>AzConfDev</a:t>
            </a:r>
            <a:endParaRPr lang="en-US" sz="2000" dirty="0">
              <a:solidFill>
                <a:schemeClr val="bg1"/>
              </a:solidFill>
              <a:latin typeface="+mn-lt"/>
            </a:endParaRPr>
          </a:p>
        </p:txBody>
      </p:sp>
    </p:spTree>
    <p:extLst>
      <p:ext uri="{BB962C8B-B14F-4D97-AF65-F5344CB8AC3E}">
        <p14:creationId xmlns:p14="http://schemas.microsoft.com/office/powerpoint/2010/main" val="787726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theme" Target="../theme/theme3.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 uri="{C183D7F6-B498-43B3-948B-1728B52AA6E4}">
                <adec:decorative xmlns:adec="http://schemas.microsoft.com/office/drawing/2017/decorative" val="1"/>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 uri="{C183D7F6-B498-43B3-948B-1728B52AA6E4}">
                <adec:decorative xmlns:adec="http://schemas.microsoft.com/office/drawing/2017/decorative" val="1"/>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 uri="{C183D7F6-B498-43B3-948B-1728B52AA6E4}">
                <adec:decorative xmlns:adec="http://schemas.microsoft.com/office/drawing/2017/decorative" val="1"/>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marL="0" marR="0" lvl="0" indent="0" algn="ctr" defTabSz="1118921" rtl="0" eaLnBrk="1" fontAlgn="base" latinLnBrk="0" hangingPunct="1">
              <a:lnSpc>
                <a:spcPct val="90000"/>
              </a:lnSpc>
              <a:spcBef>
                <a:spcPct val="0"/>
              </a:spcBef>
              <a:spcAft>
                <a:spcPct val="0"/>
              </a:spcAft>
              <a:buClrTx/>
              <a:buSzTx/>
              <a:buFontTx/>
              <a:buNone/>
              <a:tabLst/>
              <a:defRPr/>
            </a:pPr>
            <a:endParaRPr kumimoji="0" lang="en-US" sz="288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2"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146"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3"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2"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47"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14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140"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37"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123"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4"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1"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91"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7"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6"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170"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71"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5"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5"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34"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166"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67"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3"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88"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194"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8"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127"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128"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82"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187"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3"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6"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121"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22"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80"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186"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92"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6"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4"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136"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37"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158"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16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38"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89"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0"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1"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3818271033"/>
      </p:ext>
    </p:extLst>
  </p:cSld>
  <p:clrMap bg1="lt1" tx1="dk1" bg2="lt2" tx2="dk2" accent1="accent1" accent2="accent2" accent3="accent3" accent4="accent4" accent5="accent5" accent6="accent6" hlink="hlink" folHlink="folHlink"/>
  <p:sldLayoutIdLst>
    <p:sldLayoutId id="2147484025" r:id="rId1"/>
    <p:sldLayoutId id="2147484035" r:id="rId2"/>
    <p:sldLayoutId id="2147483813" r:id="rId3"/>
    <p:sldLayoutId id="2147483815" r:id="rId4"/>
    <p:sldLayoutId id="2147483806" r:id="rId5"/>
    <p:sldLayoutId id="2147484031" r:id="rId6"/>
    <p:sldLayoutId id="2147484032" r:id="rId7"/>
    <p:sldLayoutId id="2147484034" r:id="rId8"/>
    <p:sldLayoutId id="2147483973" r:id="rId9"/>
    <p:sldLayoutId id="2147483972" r:id="rId10"/>
    <p:sldLayoutId id="2147483915" r:id="rId11"/>
    <p:sldLayoutId id="2147483965" r:id="rId12"/>
    <p:sldLayoutId id="2147483900" r:id="rId13"/>
    <p:sldLayoutId id="2147483818" r:id="rId14"/>
    <p:sldLayoutId id="2147483957" r:id="rId15"/>
    <p:sldLayoutId id="2147483958" r:id="rId16"/>
    <p:sldLayoutId id="2147483959" r:id="rId17"/>
    <p:sldLayoutId id="2147483917" r:id="rId18"/>
    <p:sldLayoutId id="2147483918" r:id="rId19"/>
    <p:sldLayoutId id="2147483919" r:id="rId20"/>
    <p:sldLayoutId id="2147483846" r:id="rId21"/>
    <p:sldLayoutId id="2147483810" r:id="rId22"/>
    <p:sldLayoutId id="2147483814" r:id="rId23"/>
    <p:sldLayoutId id="2147483914" r:id="rId24"/>
    <p:sldLayoutId id="2147484039" r:id="rId25"/>
  </p:sldLayoutIdLst>
  <p:transition>
    <p:fade/>
  </p:transition>
  <p:hf hdr="0" dt="0"/>
  <p:txStyles>
    <p:titleStyle>
      <a:lvl1pPr algn="l" defTabSz="1119245" rtl="0" eaLnBrk="1" latinLnBrk="0" hangingPunct="1">
        <a:lnSpc>
          <a:spcPct val="110000"/>
        </a:lnSpc>
        <a:spcBef>
          <a:spcPct val="0"/>
        </a:spcBef>
        <a:spcAft>
          <a:spcPts val="1200"/>
        </a:spcAft>
        <a:buNone/>
        <a:defRPr lang="en-US" sz="1920" b="0" kern="1200" cap="none" spc="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92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74309"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2pPr>
      <a:lvl3pPr marL="548618" marR="0" indent="0" algn="l" defTabSz="1119245" rtl="0" eaLnBrk="1" fontAlgn="auto" latinLnBrk="0" hangingPunct="1">
        <a:lnSpc>
          <a:spcPct val="100000"/>
        </a:lnSpc>
        <a:spcBef>
          <a:spcPts val="0"/>
        </a:spcBef>
        <a:spcAft>
          <a:spcPts val="120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3pPr>
      <a:lvl4pPr marL="1011516" marR="0" indent="-21716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200" kern="1200" spc="0" baseline="0">
          <a:gradFill>
            <a:gsLst>
              <a:gs pos="1250">
                <a:schemeClr val="tx1"/>
              </a:gs>
              <a:gs pos="100000">
                <a:schemeClr val="tx1"/>
              </a:gs>
            </a:gsLst>
            <a:lin ang="5400000" scaled="0"/>
          </a:gradFill>
          <a:latin typeface="+mn-lt"/>
          <a:ea typeface="+mn-ea"/>
          <a:cs typeface="+mn-cs"/>
        </a:defRPr>
      </a:lvl4pPr>
      <a:lvl5pPr marL="1228676" marR="0" indent="-201922" algn="l" defTabSz="1119245"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960" kern="1200" spc="0" baseline="0">
          <a:gradFill>
            <a:gsLst>
              <a:gs pos="1250">
                <a:schemeClr val="tx1"/>
              </a:gs>
              <a:gs pos="100000">
                <a:schemeClr val="tx1"/>
              </a:gs>
            </a:gsLst>
            <a:lin ang="5400000" scaled="0"/>
          </a:gradFill>
          <a:latin typeface="+mn-lt"/>
          <a:ea typeface="+mn-ea"/>
          <a:cs typeface="+mn-cs"/>
        </a:defRPr>
      </a:lvl5pPr>
      <a:lvl6pPr marL="3077924"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548"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172"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795" indent="-279812" algn="l" defTabSz="1119245"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45" rtl="0" eaLnBrk="1" latinLnBrk="0" hangingPunct="1">
        <a:defRPr sz="2160" kern="1200">
          <a:solidFill>
            <a:schemeClr val="tx1"/>
          </a:solidFill>
          <a:latin typeface="+mn-lt"/>
          <a:ea typeface="+mn-ea"/>
          <a:cs typeface="+mn-cs"/>
        </a:defRPr>
      </a:lvl1pPr>
      <a:lvl2pPr marL="559622" algn="l" defTabSz="1119245" rtl="0" eaLnBrk="1" latinLnBrk="0" hangingPunct="1">
        <a:defRPr sz="2160" kern="1200">
          <a:solidFill>
            <a:schemeClr val="tx1"/>
          </a:solidFill>
          <a:latin typeface="+mn-lt"/>
          <a:ea typeface="+mn-ea"/>
          <a:cs typeface="+mn-cs"/>
        </a:defRPr>
      </a:lvl2pPr>
      <a:lvl3pPr marL="1119245" algn="l" defTabSz="1119245" rtl="0" eaLnBrk="1" latinLnBrk="0" hangingPunct="1">
        <a:defRPr sz="2160" kern="1200">
          <a:solidFill>
            <a:schemeClr val="tx1"/>
          </a:solidFill>
          <a:latin typeface="+mn-lt"/>
          <a:ea typeface="+mn-ea"/>
          <a:cs typeface="+mn-cs"/>
        </a:defRPr>
      </a:lvl3pPr>
      <a:lvl4pPr marL="1678868" algn="l" defTabSz="1119245" rtl="0" eaLnBrk="1" latinLnBrk="0" hangingPunct="1">
        <a:defRPr sz="2160" kern="1200">
          <a:solidFill>
            <a:schemeClr val="tx1"/>
          </a:solidFill>
          <a:latin typeface="+mn-lt"/>
          <a:ea typeface="+mn-ea"/>
          <a:cs typeface="+mn-cs"/>
        </a:defRPr>
      </a:lvl4pPr>
      <a:lvl5pPr marL="2238492" algn="l" defTabSz="1119245" rtl="0" eaLnBrk="1" latinLnBrk="0" hangingPunct="1">
        <a:defRPr sz="2160" kern="1200">
          <a:solidFill>
            <a:schemeClr val="tx1"/>
          </a:solidFill>
          <a:latin typeface="+mn-lt"/>
          <a:ea typeface="+mn-ea"/>
          <a:cs typeface="+mn-cs"/>
        </a:defRPr>
      </a:lvl5pPr>
      <a:lvl6pPr marL="2798116" algn="l" defTabSz="1119245" rtl="0" eaLnBrk="1" latinLnBrk="0" hangingPunct="1">
        <a:defRPr sz="2160" kern="1200">
          <a:solidFill>
            <a:schemeClr val="tx1"/>
          </a:solidFill>
          <a:latin typeface="+mn-lt"/>
          <a:ea typeface="+mn-ea"/>
          <a:cs typeface="+mn-cs"/>
        </a:defRPr>
      </a:lvl6pPr>
      <a:lvl7pPr marL="3357737" algn="l" defTabSz="1119245" rtl="0" eaLnBrk="1" latinLnBrk="0" hangingPunct="1">
        <a:defRPr sz="2160" kern="1200">
          <a:solidFill>
            <a:schemeClr val="tx1"/>
          </a:solidFill>
          <a:latin typeface="+mn-lt"/>
          <a:ea typeface="+mn-ea"/>
          <a:cs typeface="+mn-cs"/>
        </a:defRPr>
      </a:lvl7pPr>
      <a:lvl8pPr marL="3917359" algn="l" defTabSz="1119245" rtl="0" eaLnBrk="1" latinLnBrk="0" hangingPunct="1">
        <a:defRPr sz="2160" kern="1200">
          <a:solidFill>
            <a:schemeClr val="tx1"/>
          </a:solidFill>
          <a:latin typeface="+mn-lt"/>
          <a:ea typeface="+mn-ea"/>
          <a:cs typeface="+mn-cs"/>
        </a:defRPr>
      </a:lvl8pPr>
      <a:lvl9pPr marL="4476984" algn="l" defTabSz="1119245"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7" pos="8784">
          <p15:clr>
            <a:srgbClr val="C35EA4"/>
          </p15:clr>
        </p15:guide>
        <p15:guide id="26" orient="horz" pos="4752">
          <p15:clr>
            <a:srgbClr val="C35EA4"/>
          </p15:clr>
        </p15:guide>
        <p15:guide id="29" orient="horz" pos="4962">
          <p15:clr>
            <a:srgbClr val="A4A3A4"/>
          </p15:clr>
        </p15:guide>
        <p15:guide id="31" pos="4608">
          <p15:clr>
            <a:srgbClr val="A4A3A4"/>
          </p15:clr>
        </p15:guide>
        <p15:guide id="32" orient="horz" pos="432">
          <p15:clr>
            <a:srgbClr val="C35EA4"/>
          </p15:clr>
        </p15:guide>
        <p15:guide id="34" orient="horz" pos="2592">
          <p15:clr>
            <a:srgbClr val="5ACBF0"/>
          </p15:clr>
        </p15:guide>
        <p15:guide id="35" orient="horz" pos="2232">
          <p15:clr>
            <a:srgbClr val="A4A3A4"/>
          </p15:clr>
        </p15:guide>
        <p15:guide id="37" orient="horz" pos="1152">
          <p15:clr>
            <a:srgbClr val="5ACBF0"/>
          </p15:clr>
        </p15:guide>
        <p15:guide id="38" orient="horz" pos="1526" userDrawn="1">
          <p15:clr>
            <a:srgbClr val="5ACBF0"/>
          </p15:clr>
        </p15:guide>
        <p15:guide id="39" orient="horz" pos="1872">
          <p15:clr>
            <a:srgbClr val="A4A3A4"/>
          </p15:clr>
        </p15:guide>
        <p15:guide id="40" orient="horz" pos="792">
          <p15:clr>
            <a:srgbClr val="A4A3A4"/>
          </p15:clr>
        </p15:guide>
        <p15:guide id="41" orient="horz" pos="2952">
          <p15:clr>
            <a:srgbClr val="A4A3A4"/>
          </p15:clr>
        </p15:guide>
        <p15:guide id="42" orient="horz" pos="3312">
          <p15:clr>
            <a:srgbClr val="A4A3A4"/>
          </p15:clr>
        </p15:guide>
        <p15:guide id="43" orient="horz" pos="3672">
          <p15:clr>
            <a:srgbClr val="A4A3A4"/>
          </p15:clr>
        </p15:guide>
        <p15:guide id="44" orient="horz" pos="4032">
          <p15:clr>
            <a:srgbClr val="A4A3A4"/>
          </p15:clr>
        </p15:guide>
        <p15:guide id="45" orient="horz" pos="4392">
          <p15:clr>
            <a:srgbClr val="A4A3A4"/>
          </p15:clr>
        </p15:guide>
        <p15:guide id="46" pos="432">
          <p15:clr>
            <a:srgbClr val="C35EA4"/>
          </p15:clr>
        </p15:guide>
        <p15:guide id="47" pos="3847">
          <p15:clr>
            <a:srgbClr val="A4A3A4"/>
          </p15:clr>
        </p15:guide>
        <p15:guide id="48" pos="3140">
          <p15:clr>
            <a:srgbClr val="A4A3A4"/>
          </p15:clr>
        </p15:guide>
        <p15:guide id="49" pos="2436">
          <p15:clr>
            <a:srgbClr val="5ACBF0"/>
          </p15:clr>
        </p15:guide>
        <p15:guide id="50" pos="1732">
          <p15:clr>
            <a:srgbClr val="A4A3A4"/>
          </p15:clr>
        </p15:guide>
        <p15:guide id="51" pos="1024">
          <p15:clr>
            <a:srgbClr val="A4A3A4"/>
          </p15:clr>
        </p15:guide>
        <p15:guide id="52" pos="1138">
          <p15:clr>
            <a:srgbClr val="A4A3A4"/>
          </p15:clr>
        </p15:guide>
        <p15:guide id="53" pos="1845">
          <p15:clr>
            <a:srgbClr val="A4A3A4"/>
          </p15:clr>
        </p15:guide>
        <p15:guide id="54" pos="2549">
          <p15:clr>
            <a:srgbClr val="5ACBF0"/>
          </p15:clr>
        </p15:guide>
        <p15:guide id="55" pos="3257">
          <p15:clr>
            <a:srgbClr val="A4A3A4"/>
          </p15:clr>
        </p15:guide>
        <p15:guide id="56" pos="3961">
          <p15:clr>
            <a:srgbClr val="A4A3A4"/>
          </p15:clr>
        </p15:guide>
        <p15:guide id="57" pos="4551">
          <p15:clr>
            <a:srgbClr val="5ACBF0"/>
          </p15:clr>
        </p15:guide>
        <p15:guide id="58" pos="4668">
          <p15:clr>
            <a:srgbClr val="5ACBF0"/>
          </p15:clr>
        </p15:guide>
        <p15:guide id="59" pos="5259">
          <p15:clr>
            <a:srgbClr val="A4A3A4"/>
          </p15:clr>
        </p15:guide>
        <p15:guide id="60" pos="5963">
          <p15:clr>
            <a:srgbClr val="A4A3A4"/>
          </p15:clr>
        </p15:guide>
        <p15:guide id="61" pos="6670">
          <p15:clr>
            <a:srgbClr val="5ACBF0"/>
          </p15:clr>
        </p15:guide>
        <p15:guide id="62" pos="7374">
          <p15:clr>
            <a:srgbClr val="A4A3A4"/>
          </p15:clr>
        </p15:guide>
        <p15:guide id="63" pos="8082">
          <p15:clr>
            <a:srgbClr val="A4A3A4"/>
          </p15:clr>
        </p15:guide>
        <p15:guide id="65" pos="6080">
          <p15:clr>
            <a:srgbClr val="A4A3A4"/>
          </p15:clr>
        </p15:guide>
        <p15:guide id="66" pos="6784">
          <p15:clr>
            <a:srgbClr val="5ACBF0"/>
          </p15:clr>
        </p15:guide>
        <p15:guide id="67" pos="7492">
          <p15:clr>
            <a:srgbClr val="A4A3A4"/>
          </p15:clr>
        </p15:guide>
        <p15:guide id="68" pos="8196">
          <p15:clr>
            <a:srgbClr val="A4A3A4"/>
          </p15:clr>
        </p15:guide>
        <p15:guide id="69" pos="5372">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ctr" defTabSz="1118966" fontAlgn="base">
              <a:lnSpc>
                <a:spcPct val="90000"/>
              </a:lnSpc>
              <a:spcBef>
                <a:spcPct val="0"/>
              </a:spcBef>
              <a:spcAft>
                <a:spcPct val="0"/>
              </a:spcAft>
            </a:pPr>
            <a:endParaRPr lang="en-US" sz="288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ctr" defTabSz="1118966" fontAlgn="base">
              <a:lnSpc>
                <a:spcPct val="90000"/>
              </a:lnSpc>
              <a:spcBef>
                <a:spcPct val="0"/>
              </a:spcBef>
              <a:spcAft>
                <a:spcPct val="0"/>
              </a:spcAft>
            </a:pPr>
            <a:endParaRPr lang="en-US" sz="2880" dirty="0">
              <a:gradFill>
                <a:gsLst>
                  <a:gs pos="0">
                    <a:srgbClr val="FFFFFF"/>
                  </a:gs>
                  <a:gs pos="100000">
                    <a:srgbClr val="FFFFFF"/>
                  </a:gs>
                </a:gsLst>
                <a:lin ang="5400000" scaled="0"/>
              </a:gradFill>
              <a:ea typeface="Segoe UI" pitchFamily="34" charset="0"/>
              <a:cs typeface="Segoe UI" pitchFamily="34" charset="0"/>
            </a:endParaRPr>
          </a:p>
        </p:txBody>
      </p:sp>
      <p:grpSp>
        <p:nvGrpSpPr>
          <p:cNvPr id="48"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50"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53"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6"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7"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8"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5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2"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59"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60"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1"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2"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3"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64"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65"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66"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7"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8"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70"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71"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72"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73"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74"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75"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76"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77"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78"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79"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80"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81"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82"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83"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84"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85"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86"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87"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88"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9"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90"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91"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92"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93"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9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95"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96"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7"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8"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3744571913"/>
      </p:ext>
    </p:extLst>
  </p:cSld>
  <p:clrMap bg1="lt1" tx1="dk1" bg2="lt2" tx2="dk2" accent1="accent1" accent2="accent2" accent3="accent3" accent4="accent4" accent5="accent5" accent6="accent6" hlink="hlink" folHlink="folHlink"/>
  <p:sldLayoutIdLst>
    <p:sldLayoutId id="2147484026" r:id="rId1"/>
    <p:sldLayoutId id="2147484036" r:id="rId2"/>
    <p:sldLayoutId id="2147484028" r:id="rId3"/>
    <p:sldLayoutId id="2147483985" r:id="rId4"/>
    <p:sldLayoutId id="2147483983" r:id="rId5"/>
    <p:sldLayoutId id="2147483977" r:id="rId6"/>
    <p:sldLayoutId id="2147483976" r:id="rId7"/>
    <p:sldLayoutId id="2147483986" r:id="rId8"/>
    <p:sldLayoutId id="2147483975" r:id="rId9"/>
    <p:sldLayoutId id="2147483979" r:id="rId10"/>
    <p:sldLayoutId id="2147483978" r:id="rId11"/>
  </p:sldLayoutIdLst>
  <p:transition>
    <p:fade/>
  </p:transition>
  <p:hf sldNum="0" hdr="0" ftr="0" dt="0"/>
  <p:txStyles>
    <p:titleStyle>
      <a:lvl1pPr algn="l" defTabSz="1119290" rtl="0" eaLnBrk="1" latinLnBrk="0" hangingPunct="1">
        <a:lnSpc>
          <a:spcPct val="100000"/>
        </a:lnSpc>
        <a:spcBef>
          <a:spcPct val="0"/>
        </a:spcBef>
        <a:buNone/>
        <a:defRPr lang="en-US" sz="4320" b="0" kern="1200" cap="none" spc="-6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74320" marR="0" indent="-27432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336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548640" marR="0" indent="-27432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88670" marR="0" indent="-24003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20" kern="1200" spc="0" baseline="0">
          <a:gradFill>
            <a:gsLst>
              <a:gs pos="1250">
                <a:schemeClr val="tx1"/>
              </a:gs>
              <a:gs pos="100000">
                <a:schemeClr val="tx1"/>
              </a:gs>
            </a:gsLst>
            <a:lin ang="5400000" scaled="0"/>
          </a:gradFill>
          <a:latin typeface="+mn-lt"/>
          <a:ea typeface="+mn-ea"/>
          <a:cs typeface="+mn-cs"/>
        </a:defRPr>
      </a:lvl3pPr>
      <a:lvl4pPr marL="1011556" marR="0" indent="-21717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80" kern="1200" spc="0" baseline="0">
          <a:gradFill>
            <a:gsLst>
              <a:gs pos="1250">
                <a:schemeClr val="tx1"/>
              </a:gs>
              <a:gs pos="100000">
                <a:schemeClr val="tx1"/>
              </a:gs>
            </a:gsLst>
            <a:lin ang="5400000" scaled="0"/>
          </a:gradFill>
          <a:latin typeface="+mn-lt"/>
          <a:ea typeface="+mn-ea"/>
          <a:cs typeface="+mn-cs"/>
        </a:defRPr>
      </a:lvl4pPr>
      <a:lvl5pPr marL="1228726" marR="0" indent="-20193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80" kern="1200" spc="0" baseline="0">
          <a:gradFill>
            <a:gsLst>
              <a:gs pos="1250">
                <a:schemeClr val="tx1"/>
              </a:gs>
              <a:gs pos="100000">
                <a:schemeClr val="tx1"/>
              </a:gs>
            </a:gsLst>
            <a:lin ang="5400000" scaled="0"/>
          </a:gradFill>
          <a:latin typeface="+mn-lt"/>
          <a:ea typeface="+mn-ea"/>
          <a:cs typeface="+mn-cs"/>
        </a:defRPr>
      </a:lvl5pPr>
      <a:lvl6pPr marL="3078048"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694"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340"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986"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90" rtl="0" eaLnBrk="1" latinLnBrk="0" hangingPunct="1">
        <a:defRPr sz="2160" kern="1200">
          <a:solidFill>
            <a:schemeClr val="tx1"/>
          </a:solidFill>
          <a:latin typeface="+mn-lt"/>
          <a:ea typeface="+mn-ea"/>
          <a:cs typeface="+mn-cs"/>
        </a:defRPr>
      </a:lvl1pPr>
      <a:lvl2pPr marL="559645" algn="l" defTabSz="1119290" rtl="0" eaLnBrk="1" latinLnBrk="0" hangingPunct="1">
        <a:defRPr sz="2160" kern="1200">
          <a:solidFill>
            <a:schemeClr val="tx1"/>
          </a:solidFill>
          <a:latin typeface="+mn-lt"/>
          <a:ea typeface="+mn-ea"/>
          <a:cs typeface="+mn-cs"/>
        </a:defRPr>
      </a:lvl2pPr>
      <a:lvl3pPr marL="1119290" algn="l" defTabSz="1119290" rtl="0" eaLnBrk="1" latinLnBrk="0" hangingPunct="1">
        <a:defRPr sz="2160" kern="1200">
          <a:solidFill>
            <a:schemeClr val="tx1"/>
          </a:solidFill>
          <a:latin typeface="+mn-lt"/>
          <a:ea typeface="+mn-ea"/>
          <a:cs typeface="+mn-cs"/>
        </a:defRPr>
      </a:lvl3pPr>
      <a:lvl4pPr marL="1678936" algn="l" defTabSz="1119290" rtl="0" eaLnBrk="1" latinLnBrk="0" hangingPunct="1">
        <a:defRPr sz="2160" kern="1200">
          <a:solidFill>
            <a:schemeClr val="tx1"/>
          </a:solidFill>
          <a:latin typeface="+mn-lt"/>
          <a:ea typeface="+mn-ea"/>
          <a:cs typeface="+mn-cs"/>
        </a:defRPr>
      </a:lvl4pPr>
      <a:lvl5pPr marL="2238581" algn="l" defTabSz="1119290" rtl="0" eaLnBrk="1" latinLnBrk="0" hangingPunct="1">
        <a:defRPr sz="2160" kern="1200">
          <a:solidFill>
            <a:schemeClr val="tx1"/>
          </a:solidFill>
          <a:latin typeface="+mn-lt"/>
          <a:ea typeface="+mn-ea"/>
          <a:cs typeface="+mn-cs"/>
        </a:defRPr>
      </a:lvl5pPr>
      <a:lvl6pPr marL="2798227" algn="l" defTabSz="1119290" rtl="0" eaLnBrk="1" latinLnBrk="0" hangingPunct="1">
        <a:defRPr sz="2160" kern="1200">
          <a:solidFill>
            <a:schemeClr val="tx1"/>
          </a:solidFill>
          <a:latin typeface="+mn-lt"/>
          <a:ea typeface="+mn-ea"/>
          <a:cs typeface="+mn-cs"/>
        </a:defRPr>
      </a:lvl6pPr>
      <a:lvl7pPr marL="3357871" algn="l" defTabSz="1119290" rtl="0" eaLnBrk="1" latinLnBrk="0" hangingPunct="1">
        <a:defRPr sz="2160" kern="1200">
          <a:solidFill>
            <a:schemeClr val="tx1"/>
          </a:solidFill>
          <a:latin typeface="+mn-lt"/>
          <a:ea typeface="+mn-ea"/>
          <a:cs typeface="+mn-cs"/>
        </a:defRPr>
      </a:lvl7pPr>
      <a:lvl8pPr marL="3917516" algn="l" defTabSz="1119290" rtl="0" eaLnBrk="1" latinLnBrk="0" hangingPunct="1">
        <a:defRPr sz="2160" kern="1200">
          <a:solidFill>
            <a:schemeClr val="tx1"/>
          </a:solidFill>
          <a:latin typeface="+mn-lt"/>
          <a:ea typeface="+mn-ea"/>
          <a:cs typeface="+mn-cs"/>
        </a:defRPr>
      </a:lvl8pPr>
      <a:lvl9pPr marL="4477163" algn="l" defTabSz="111929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43A5E"/>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4630400" cy="82296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702259" cy="702259"/>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ctr" defTabSz="1118966" fontAlgn="base">
              <a:lnSpc>
                <a:spcPct val="90000"/>
              </a:lnSpc>
              <a:spcBef>
                <a:spcPct val="0"/>
              </a:spcBef>
              <a:spcAft>
                <a:spcPct val="0"/>
              </a:spcAft>
            </a:pPr>
            <a:endParaRPr lang="en-US" sz="288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351130" cy="35113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9456" tIns="175565" rIns="219456" bIns="175565" numCol="1" spcCol="0" rtlCol="0" fromWordArt="0" anchor="t" anchorCtr="0" forceAA="0" compatLnSpc="1">
            <a:prstTxWarp prst="textNoShape">
              <a:avLst/>
            </a:prstTxWarp>
            <a:noAutofit/>
          </a:bodyPr>
          <a:lstStyle/>
          <a:p>
            <a:pPr algn="ctr" defTabSz="1118966" fontAlgn="base">
              <a:lnSpc>
                <a:spcPct val="90000"/>
              </a:lnSpc>
              <a:spcBef>
                <a:spcPct val="0"/>
              </a:spcBef>
              <a:spcAft>
                <a:spcPct val="0"/>
              </a:spcAft>
            </a:pPr>
            <a:endParaRPr lang="en-US" sz="2880" dirty="0">
              <a:gradFill>
                <a:gsLst>
                  <a:gs pos="0">
                    <a:srgbClr val="FFFFFF"/>
                  </a:gs>
                  <a:gs pos="100000">
                    <a:srgbClr val="FFFFFF"/>
                  </a:gs>
                </a:gsLst>
                <a:lin ang="5400000" scaled="0"/>
              </a:gradFill>
              <a:ea typeface="Segoe UI" pitchFamily="34" charset="0"/>
              <a:cs typeface="Segoe UI" pitchFamily="34" charset="0"/>
            </a:endParaRPr>
          </a:p>
        </p:txBody>
      </p:sp>
      <p:grpSp>
        <p:nvGrpSpPr>
          <p:cNvPr id="48" name="Black, white and grays">
            <a:extLst>
              <a:ext uri="{FF2B5EF4-FFF2-40B4-BE49-F238E27FC236}">
                <a16:creationId xmlns:a16="http://schemas.microsoft.com/office/drawing/2014/main" id="{7A01D5E4-0370-4DB3-ABE5-512F4205104F}"/>
              </a:ext>
              <a:ext uri="{C183D7F6-B498-43B3-948B-1728B52AA6E4}">
                <adec:decorative xmlns:adec="http://schemas.microsoft.com/office/drawing/2017/decorative" val="1"/>
              </a:ext>
            </a:extLst>
          </p:cNvPr>
          <p:cNvGrpSpPr/>
          <p:nvPr userDrawn="1"/>
        </p:nvGrpSpPr>
        <p:grpSpPr>
          <a:xfrm>
            <a:off x="7273994" y="8354419"/>
            <a:ext cx="7352748" cy="848860"/>
            <a:chOff x="3079386" y="2596661"/>
            <a:chExt cx="7352748" cy="848860"/>
          </a:xfrm>
        </p:grpSpPr>
        <p:grpSp>
          <p:nvGrpSpPr>
            <p:cNvPr id="50" name="Groupe 1">
              <a:extLst>
                <a:ext uri="{FF2B5EF4-FFF2-40B4-BE49-F238E27FC236}">
                  <a16:creationId xmlns:a16="http://schemas.microsoft.com/office/drawing/2014/main" id="{A3380582-0850-44FB-9921-CE1A63A57A5E}"/>
                </a:ext>
              </a:extLst>
            </p:cNvPr>
            <p:cNvGrpSpPr/>
            <p:nvPr userDrawn="1"/>
          </p:nvGrpSpPr>
          <p:grpSpPr>
            <a:xfrm rot="16200000">
              <a:off x="6550623" y="-435989"/>
              <a:ext cx="410273" cy="7352748"/>
              <a:chOff x="9487019" y="876852"/>
              <a:chExt cx="410273" cy="7352748"/>
            </a:xfrm>
          </p:grpSpPr>
          <p:sp>
            <p:nvSpPr>
              <p:cNvPr id="53" name="object 16">
                <a:extLst>
                  <a:ext uri="{FF2B5EF4-FFF2-40B4-BE49-F238E27FC236}">
                    <a16:creationId xmlns:a16="http://schemas.microsoft.com/office/drawing/2014/main" id="{859C6F1E-967F-394E-B787-8539C10BC369}"/>
                  </a:ext>
                </a:extLst>
              </p:cNvPr>
              <p:cNvSpPr txBox="1"/>
              <p:nvPr/>
            </p:nvSpPr>
            <p:spPr>
              <a:xfrm rot="5400000">
                <a:off x="9078769" y="7411078"/>
                <a:ext cx="1226773" cy="410272"/>
              </a:xfrm>
              <a:prstGeom prst="rect">
                <a:avLst/>
              </a:prstGeom>
              <a:solidFill>
                <a:srgbClr val="F2F2F2"/>
              </a:solidFill>
              <a:ln w="6350">
                <a:solidFill>
                  <a:srgbClr val="E6E6E6"/>
                </a:solidFill>
              </a:ln>
            </p:spPr>
            <p:txBody>
              <a:bodyPr vert="horz" wrap="none" lIns="45720" tIns="27432" rIns="45720" bIns="27432" rtlCol="0" anchor="t" anchorCtr="0">
                <a:norm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mn-ea"/>
                    <a:cs typeface="Segoe UI" charset="0"/>
                  </a:rPr>
                  <a:t>Extra Light Gray</a:t>
                </a:r>
                <a:endParaRPr kumimoji="0" lang="cs-CZ" sz="840" b="1" i="0" u="none" strike="noStrike" kern="1200" cap="none" spc="0" normalizeH="0" baseline="0" noProof="0" dirty="0">
                  <a:ln>
                    <a:noFill/>
                  </a:ln>
                  <a:solidFill>
                    <a:srgbClr val="000000"/>
                  </a:solidFill>
                  <a:effectLst/>
                  <a:uLnTx/>
                  <a:uFillTx/>
                  <a:latin typeface="Segoe UI" charset="0"/>
                  <a:ea typeface="+mn-ea"/>
                  <a:cs typeface="Segoe UI" charset="0"/>
                </a:endParaRP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R2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G2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r>
                  <a:rPr kumimoji="0" lang="cs-CZ" sz="840" b="0" i="0" u="none" strike="noStrike" kern="1200" cap="none" spc="0" normalizeH="0" baseline="0" noProof="0" dirty="0">
                    <a:ln>
                      <a:noFill/>
                    </a:ln>
                    <a:solidFill>
                      <a:srgbClr val="000000"/>
                    </a:solidFill>
                    <a:effectLst/>
                    <a:uLnTx/>
                    <a:uFillTx/>
                    <a:latin typeface="Segoe UI" charset="0"/>
                    <a:ea typeface="+mn-ea"/>
                    <a:cs typeface="Segoe UI" charset="0"/>
                  </a:rPr>
                  <a:t> B2</a:t>
                </a:r>
                <a:r>
                  <a:rPr kumimoji="0" lang="en-US" sz="840" b="0" i="0" u="none" strike="noStrike" kern="1200" cap="none" spc="0" normalizeH="0" baseline="0" noProof="0" dirty="0">
                    <a:ln>
                      <a:noFill/>
                    </a:ln>
                    <a:solidFill>
                      <a:srgbClr val="000000"/>
                    </a:solidFill>
                    <a:effectLst/>
                    <a:uLnTx/>
                    <a:uFillTx/>
                    <a:latin typeface="Segoe UI" charset="0"/>
                    <a:ea typeface="+mn-ea"/>
                    <a:cs typeface="Segoe UI" charset="0"/>
                  </a:rPr>
                  <a:t>42</a:t>
                </a: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4" name="object 15">
                <a:extLst>
                  <a:ext uri="{FF2B5EF4-FFF2-40B4-BE49-F238E27FC236}">
                    <a16:creationId xmlns:a16="http://schemas.microsoft.com/office/drawing/2014/main" id="{1D395897-A51E-C54D-9D1D-38873B0F3F1A}"/>
                  </a:ext>
                </a:extLst>
              </p:cNvPr>
              <p:cNvSpPr txBox="1"/>
              <p:nvPr/>
            </p:nvSpPr>
            <p:spPr>
              <a:xfrm rot="5400000">
                <a:off x="9078769" y="6188384"/>
                <a:ext cx="1226773" cy="410272"/>
              </a:xfrm>
              <a:prstGeom prst="rect">
                <a:avLst/>
              </a:prstGeom>
              <a:solidFill>
                <a:srgbClr val="E6E6E6"/>
              </a:solidFill>
              <a:ln w="3175">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Light</a:t>
                </a: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 </a:t>
                </a: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R230 G230 B230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5" name="object 14">
                <a:extLst>
                  <a:ext uri="{FF2B5EF4-FFF2-40B4-BE49-F238E27FC236}">
                    <a16:creationId xmlns:a16="http://schemas.microsoft.com/office/drawing/2014/main" id="{10EA571D-902C-8547-BEFA-966221F0F224}"/>
                  </a:ext>
                </a:extLst>
              </p:cNvPr>
              <p:cNvSpPr txBox="1"/>
              <p:nvPr/>
            </p:nvSpPr>
            <p:spPr>
              <a:xfrm rot="5400000">
                <a:off x="9078769" y="4961612"/>
                <a:ext cx="1226773" cy="410272"/>
              </a:xfrm>
              <a:prstGeom prst="rect">
                <a:avLst/>
              </a:prstGeom>
              <a:solidFill>
                <a:srgbClr val="D2D2D2"/>
              </a:solidFill>
              <a:ln w="6350">
                <a:noFill/>
              </a:ln>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err="1">
                    <a:ln>
                      <a:noFill/>
                    </a:ln>
                    <a:solidFill>
                      <a:srgbClr val="000000"/>
                    </a:solidFill>
                    <a:effectLst/>
                    <a:uLnTx/>
                    <a:uFillTx/>
                    <a:latin typeface="Segoe UI" charset="0"/>
                    <a:ea typeface="Segoe UI" charset="0"/>
                    <a:cs typeface="Segoe UI" charset="0"/>
                  </a:rPr>
                  <a:t>Gray</a:t>
                </a:r>
                <a:endPar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R210 G210 B210</a:t>
                </a:r>
                <a:b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6" name="object 19">
                <a:extLst>
                  <a:ext uri="{FF2B5EF4-FFF2-40B4-BE49-F238E27FC236}">
                    <a16:creationId xmlns:a16="http://schemas.microsoft.com/office/drawing/2014/main" id="{E4A4C58D-6B40-8F40-A8F2-6546F6C99A49}"/>
                  </a:ext>
                </a:extLst>
              </p:cNvPr>
              <p:cNvSpPr txBox="1"/>
              <p:nvPr/>
            </p:nvSpPr>
            <p:spPr>
              <a:xfrm rot="5400000">
                <a:off x="9078768" y="3738918"/>
                <a:ext cx="1226773" cy="410272"/>
              </a:xfrm>
              <a:prstGeom prst="rect">
                <a:avLst/>
              </a:prstGeom>
              <a:solidFill>
                <a:srgbClr val="737373"/>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Mid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 </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R115 G115 B115</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7" name="object 22">
                <a:extLst>
                  <a:ext uri="{FF2B5EF4-FFF2-40B4-BE49-F238E27FC236}">
                    <a16:creationId xmlns:a16="http://schemas.microsoft.com/office/drawing/2014/main" id="{5141FD8F-F7DE-2A45-9E44-1ECEFD28CF8E}"/>
                  </a:ext>
                </a:extLst>
              </p:cNvPr>
              <p:cNvSpPr txBox="1"/>
              <p:nvPr/>
            </p:nvSpPr>
            <p:spPr>
              <a:xfrm rot="5400000">
                <a:off x="9078768" y="2511876"/>
                <a:ext cx="1226773" cy="410272"/>
              </a:xfrm>
              <a:prstGeom prst="rect">
                <a:avLst/>
              </a:prstGeom>
              <a:solidFill>
                <a:srgbClr val="505050"/>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G</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 B</a:t>
                </a:r>
                <a:r>
                  <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80</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58" name="object 22">
                <a:extLst>
                  <a:ext uri="{FF2B5EF4-FFF2-40B4-BE49-F238E27FC236}">
                    <a16:creationId xmlns:a16="http://schemas.microsoft.com/office/drawing/2014/main" id="{66BF1245-79F6-BB46-8211-1F6CFF8FC909}"/>
                  </a:ext>
                </a:extLst>
              </p:cNvPr>
              <p:cNvSpPr txBox="1"/>
              <p:nvPr/>
            </p:nvSpPr>
            <p:spPr>
              <a:xfrm rot="5400000">
                <a:off x="9078768" y="1285103"/>
                <a:ext cx="1226773" cy="410272"/>
              </a:xfrm>
              <a:prstGeom prst="rect">
                <a:avLst/>
              </a:prstGeom>
              <a:solidFill>
                <a:srgbClr val="2F2F2F"/>
              </a:solidFill>
            </p:spPr>
            <p:txBody>
              <a:bodyPr vert="horz" wrap="none" lIns="0" tIns="27432" rIns="45720" bIns="27432" rtlCol="0">
                <a:normAutofit lnSpcReduction="10000"/>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Extra </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t>
                </a:r>
                <a:r>
                  <a:rPr kumimoji="0" lang="en-US"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ar</a:t>
                </a:r>
                <a:r>
                  <a:rPr kumimoji="0" lang="mr-IN" sz="840" b="1" i="0" u="none" strike="noStrike" kern="1200" cap="none" spc="0" normalizeH="0" baseline="0" noProof="0" dirty="0">
                    <a:ln>
                      <a:noFill/>
                    </a:ln>
                    <a:solidFill>
                      <a:srgbClr val="FFFFFF"/>
                    </a:solidFill>
                    <a:effectLst/>
                    <a:uLnTx/>
                    <a:uFillTx/>
                    <a:latin typeface="Segoe UI" charset="0"/>
                    <a:ea typeface="Segoe UI" charset="0"/>
                    <a:cs typeface="Segoe UI" charset="0"/>
                  </a:rPr>
                  <a:t>k</a:t>
                </a: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 G</a:t>
                </a:r>
                <a:r>
                  <a:rPr kumimoji="0" lang="mr-IN" sz="840" b="1" i="0" u="none" strike="noStrike" kern="1200" cap="none" spc="0" normalizeH="0" baseline="0" noProof="0" dirty="0" err="1">
                    <a:ln>
                      <a:noFill/>
                    </a:ln>
                    <a:solidFill>
                      <a:srgbClr val="FFFFFF"/>
                    </a:solidFill>
                    <a:effectLst/>
                    <a:uLnTx/>
                    <a:uFillTx/>
                    <a:latin typeface="Segoe UI" charset="0"/>
                    <a:ea typeface="Segoe UI" charset="0"/>
                    <a:cs typeface="Segoe UI" charset="0"/>
                  </a:rPr>
                  <a:t>ray</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R47 G47 B47</a:t>
                </a:r>
                <a:b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b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grpSp>
        <p:sp>
          <p:nvSpPr>
            <p:cNvPr id="51" name="object 16">
              <a:extLst>
                <a:ext uri="{FF2B5EF4-FFF2-40B4-BE49-F238E27FC236}">
                  <a16:creationId xmlns:a16="http://schemas.microsoft.com/office/drawing/2014/main" id="{3D52AE5F-974A-2943-811F-380C61D7923A}"/>
                </a:ext>
              </a:extLst>
            </p:cNvPr>
            <p:cNvSpPr txBox="1"/>
            <p:nvPr/>
          </p:nvSpPr>
          <p:spPr>
            <a:xfrm>
              <a:off x="6755896" y="2596661"/>
              <a:ext cx="3676238" cy="438133"/>
            </a:xfrm>
            <a:prstGeom prst="rect">
              <a:avLst/>
            </a:prstGeom>
            <a:solidFill>
              <a:srgbClr val="FFFFFF"/>
            </a:solidFill>
            <a:ln w="6350">
              <a:solidFill>
                <a:schemeClr val="bg1">
                  <a:lumMod val="85000"/>
                </a:schemeClr>
              </a:solidFill>
            </a:ln>
          </p:spPr>
          <p:txBody>
            <a:bodyPr vert="horz" wrap="none" lIns="0" tIns="27432" rIns="45720" bIns="27432" rtlCol="0" anchor="t" anchorCtr="0">
              <a:normAutofit/>
            </a:bodyPr>
            <a:lstStyle/>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1" i="0" u="none" strike="noStrike" kern="1200" cap="none" spc="0" normalizeH="0" baseline="0" noProof="0" dirty="0">
                  <a:ln>
                    <a:noFill/>
                  </a:ln>
                  <a:solidFill>
                    <a:srgbClr val="000000"/>
                  </a:solidFill>
                  <a:effectLst/>
                  <a:uLnTx/>
                  <a:uFillTx/>
                  <a:latin typeface="Segoe UI" charset="0"/>
                  <a:ea typeface="Segoe UI" charset="0"/>
                  <a:cs typeface="Segoe UI" charset="0"/>
                </a:rPr>
                <a:t>White</a:t>
              </a:r>
              <a:endPar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r>
                <a:rPr kumimoji="0" lang="cs-CZ"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G255 B255</a:t>
              </a: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52" name="object 25">
              <a:extLst>
                <a:ext uri="{FF2B5EF4-FFF2-40B4-BE49-F238E27FC236}">
                  <a16:creationId xmlns:a16="http://schemas.microsoft.com/office/drawing/2014/main" id="{63D91D28-976A-054E-9200-E5B8F287AA2E}"/>
                </a:ext>
              </a:extLst>
            </p:cNvPr>
            <p:cNvSpPr txBox="1"/>
            <p:nvPr/>
          </p:nvSpPr>
          <p:spPr>
            <a:xfrm>
              <a:off x="3079387" y="2597115"/>
              <a:ext cx="3693962" cy="438133"/>
            </a:xfrm>
            <a:prstGeom prst="rect">
              <a:avLst/>
            </a:prstGeom>
            <a:solidFill>
              <a:srgbClr val="000000"/>
            </a:solidFill>
          </p:spPr>
          <p:txBody>
            <a:bodyPr vert="horz" wrap="none" lIns="0" tIns="27432" rIns="45720" bIns="27432" rtlCol="0">
              <a:noAutofit/>
            </a:bodyPr>
            <a:lstStyle/>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Rich Black</a:t>
              </a:r>
              <a:endParaRPr kumimoji="0" lang="mr-IN"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G0 B0</a:t>
              </a:r>
            </a:p>
            <a:p>
              <a:pPr marL="106675" marR="0" lvl="0" indent="0" algn="l" defTabSz="914364" rtl="0" eaLnBrk="1" fontAlgn="auto" latinLnBrk="0" hangingPunct="1">
                <a:lnSpc>
                  <a:spcPct val="11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106675" marR="0" lvl="0" indent="0" algn="l" defTabSz="914364" rtl="0" eaLnBrk="1" fontAlgn="auto" latinLnBrk="0" hangingPunct="1">
                <a:lnSpc>
                  <a:spcPct val="110000"/>
                </a:lnSpc>
                <a:spcBef>
                  <a:spcPts val="0"/>
                </a:spcBef>
                <a:spcAft>
                  <a:spcPts val="0"/>
                </a:spcAft>
                <a:buClrTx/>
                <a:buSzTx/>
                <a:buFontTx/>
                <a:buNone/>
                <a:tabLst/>
                <a:defRPr/>
              </a:pPr>
              <a:br>
                <a:rPr kumimoji="0" lang="en-US" sz="840" b="0" i="0" u="none" strike="noStrike" kern="1200" cap="none" spc="0" normalizeH="0" baseline="0" noProof="0" dirty="0">
                  <a:ln>
                    <a:noFill/>
                  </a:ln>
                  <a:solidFill>
                    <a:srgbClr val="FFFFFF"/>
                  </a:solidFill>
                  <a:effectLst/>
                  <a:highlight>
                    <a:srgbClr val="FF0000"/>
                  </a:highlight>
                  <a:uLnTx/>
                  <a:uFillTx/>
                  <a:latin typeface="Segoe UI" panose="020B0502040204020203" pitchFamily="34" charset="0"/>
                  <a:ea typeface="+mn-ea"/>
                  <a:cs typeface="Segoe UI" panose="020B0502040204020203" pitchFamily="34" charset="0"/>
                </a:rPr>
              </a:br>
              <a:endParaRPr kumimoji="0" lang="mr-IN" sz="840" b="0" i="0" u="none" strike="noStrike" kern="1200" cap="none" spc="0" normalizeH="0" baseline="0" noProof="0" dirty="0">
                <a:ln>
                  <a:noFill/>
                </a:ln>
                <a:solidFill>
                  <a:prstClr val="black"/>
                </a:solidFill>
                <a:effectLst/>
                <a:highlight>
                  <a:srgbClr val="FF0000"/>
                </a:highlight>
                <a:uLnTx/>
                <a:uFillTx/>
                <a:latin typeface="Segoe UI" panose="020B0502040204020203" pitchFamily="34" charset="0"/>
                <a:ea typeface="+mn-ea"/>
                <a:cs typeface="Segoe UI" panose="020B0502040204020203" pitchFamily="34" charset="0"/>
              </a:endParaRPr>
            </a:p>
          </p:txBody>
        </p:sp>
      </p:grpSp>
      <p:grpSp>
        <p:nvGrpSpPr>
          <p:cNvPr id="59" name="Purple theme">
            <a:extLst>
              <a:ext uri="{FF2B5EF4-FFF2-40B4-BE49-F238E27FC236}">
                <a16:creationId xmlns:a16="http://schemas.microsoft.com/office/drawing/2014/main" id="{792F544B-12A2-448A-8B83-A569B40D6C54}"/>
              </a:ext>
              <a:ext uri="{C183D7F6-B498-43B3-948B-1728B52AA6E4}">
                <adec:decorative xmlns:adec="http://schemas.microsoft.com/office/drawing/2017/decorative" val="1"/>
              </a:ext>
            </a:extLst>
          </p:cNvPr>
          <p:cNvGrpSpPr/>
          <p:nvPr userDrawn="1"/>
        </p:nvGrpSpPr>
        <p:grpSpPr>
          <a:xfrm rot="16200000">
            <a:off x="16046012" y="6954850"/>
            <a:ext cx="1322716" cy="1226783"/>
            <a:chOff x="4187065" y="7008141"/>
            <a:chExt cx="1322716" cy="1226783"/>
          </a:xfrm>
        </p:grpSpPr>
        <p:sp>
          <p:nvSpPr>
            <p:cNvPr id="60" name="object 94">
              <a:extLst>
                <a:ext uri="{FF2B5EF4-FFF2-40B4-BE49-F238E27FC236}">
                  <a16:creationId xmlns:a16="http://schemas.microsoft.com/office/drawing/2014/main" id="{000B45AA-DA07-422E-99A4-285E770871CC}"/>
                </a:ext>
              </a:extLst>
            </p:cNvPr>
            <p:cNvSpPr/>
            <p:nvPr/>
          </p:nvSpPr>
          <p:spPr>
            <a:xfrm rot="5400000">
              <a:off x="4348446" y="7358647"/>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8661C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Purple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R134 G97 B197</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1" name="object 96">
              <a:extLst>
                <a:ext uri="{FF2B5EF4-FFF2-40B4-BE49-F238E27FC236}">
                  <a16:creationId xmlns:a16="http://schemas.microsoft.com/office/drawing/2014/main" id="{1112FA86-FF81-4A22-9303-AFEA6BCD8CEC}"/>
                </a:ext>
              </a:extLst>
            </p:cNvPr>
            <p:cNvSpPr/>
            <p:nvPr/>
          </p:nvSpPr>
          <p:spPr>
            <a:xfrm rot="5400000">
              <a:off x="3836559" y="7358647"/>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B2E58"/>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R59 G46 B88</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2" name="object 95">
              <a:extLst>
                <a:ext uri="{FF2B5EF4-FFF2-40B4-BE49-F238E27FC236}">
                  <a16:creationId xmlns:a16="http://schemas.microsoft.com/office/drawing/2014/main" id="{5D8291F4-51BF-4AAC-B50E-32C238C02E86}"/>
                </a:ext>
              </a:extLst>
            </p:cNvPr>
            <p:cNvSpPr/>
            <p:nvPr/>
          </p:nvSpPr>
          <p:spPr>
            <a:xfrm rot="5400000">
              <a:off x="4746146" y="7471280"/>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D59DFF"/>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Purple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R213 G157 B255</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3" name="object 55">
              <a:extLst>
                <a:ext uri="{FF2B5EF4-FFF2-40B4-BE49-F238E27FC236}">
                  <a16:creationId xmlns:a16="http://schemas.microsoft.com/office/drawing/2014/main" id="{DCF78ED8-B3FB-406A-848B-A2B57CD8CE09}"/>
                </a:ext>
              </a:extLst>
            </p:cNvPr>
            <p:cNvSpPr/>
            <p:nvPr/>
          </p:nvSpPr>
          <p:spPr>
            <a:xfrm rot="5400000">
              <a:off x="4821404" y="783608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64" name="object 55">
              <a:extLst>
                <a:ext uri="{FF2B5EF4-FFF2-40B4-BE49-F238E27FC236}">
                  <a16:creationId xmlns:a16="http://schemas.microsoft.com/office/drawing/2014/main" id="{B6FBF43C-37D4-423F-B8D0-81E03B59E746}"/>
                </a:ext>
              </a:extLst>
            </p:cNvPr>
            <p:cNvSpPr/>
            <p:nvPr/>
          </p:nvSpPr>
          <p:spPr>
            <a:xfrm rot="5400000">
              <a:off x="4321639" y="783609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D59D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65" name="Teal theme">
            <a:extLst>
              <a:ext uri="{FF2B5EF4-FFF2-40B4-BE49-F238E27FC236}">
                <a16:creationId xmlns:a16="http://schemas.microsoft.com/office/drawing/2014/main" id="{DA4F9A03-A77F-4EE7-A459-3495C090DB86}"/>
              </a:ext>
              <a:ext uri="{C183D7F6-B498-43B3-948B-1728B52AA6E4}">
                <adec:decorative xmlns:adec="http://schemas.microsoft.com/office/drawing/2017/decorative" val="1"/>
              </a:ext>
            </a:extLst>
          </p:cNvPr>
          <p:cNvGrpSpPr/>
          <p:nvPr userDrawn="1"/>
        </p:nvGrpSpPr>
        <p:grpSpPr>
          <a:xfrm rot="16200000">
            <a:off x="16050391" y="5573694"/>
            <a:ext cx="1322713" cy="1226774"/>
            <a:chOff x="4187065" y="4558674"/>
            <a:chExt cx="1322713" cy="1226774"/>
          </a:xfrm>
        </p:grpSpPr>
        <p:sp>
          <p:nvSpPr>
            <p:cNvPr id="66" name="object 74">
              <a:extLst>
                <a:ext uri="{FF2B5EF4-FFF2-40B4-BE49-F238E27FC236}">
                  <a16:creationId xmlns:a16="http://schemas.microsoft.com/office/drawing/2014/main" id="{6BE1C147-E1D2-4B60-80E5-DF5B001B06FE}"/>
                </a:ext>
              </a:extLst>
            </p:cNvPr>
            <p:cNvSpPr/>
            <p:nvPr/>
          </p:nvSpPr>
          <p:spPr>
            <a:xfrm rot="5400000">
              <a:off x="4348446" y="4909180"/>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8575"/>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Teal</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G133 B117</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7" name="object 76">
              <a:extLst>
                <a:ext uri="{FF2B5EF4-FFF2-40B4-BE49-F238E27FC236}">
                  <a16:creationId xmlns:a16="http://schemas.microsoft.com/office/drawing/2014/main" id="{6065E591-8064-4D8E-9A93-3E313066E0D3}"/>
                </a:ext>
              </a:extLst>
            </p:cNvPr>
            <p:cNvSpPr/>
            <p:nvPr/>
          </p:nvSpPr>
          <p:spPr>
            <a:xfrm rot="5400000">
              <a:off x="3836559" y="4909180"/>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74B47"/>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Teal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R39 G75 B71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68" name="object 75">
              <a:extLst>
                <a:ext uri="{FF2B5EF4-FFF2-40B4-BE49-F238E27FC236}">
                  <a16:creationId xmlns:a16="http://schemas.microsoft.com/office/drawing/2014/main" id="{8C132861-B1E6-415C-9826-E365F4F9ACAB}"/>
                </a:ext>
              </a:extLst>
            </p:cNvPr>
            <p:cNvSpPr/>
            <p:nvPr/>
          </p:nvSpPr>
          <p:spPr>
            <a:xfrm rot="5400000">
              <a:off x="4746143" y="502181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30E5D0"/>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Teal</a:t>
              </a:r>
            </a:p>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R48 G229 B208</a:t>
              </a: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364"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9" name="object 55">
              <a:extLst>
                <a:ext uri="{FF2B5EF4-FFF2-40B4-BE49-F238E27FC236}">
                  <a16:creationId xmlns:a16="http://schemas.microsoft.com/office/drawing/2014/main" id="{556935F2-6C89-45C2-90B7-A7D129D925C7}"/>
                </a:ext>
              </a:extLst>
            </p:cNvPr>
            <p:cNvSpPr/>
            <p:nvPr/>
          </p:nvSpPr>
          <p:spPr>
            <a:xfrm rot="5400000">
              <a:off x="4821404" y="538224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70" name="object 55">
              <a:extLst>
                <a:ext uri="{FF2B5EF4-FFF2-40B4-BE49-F238E27FC236}">
                  <a16:creationId xmlns:a16="http://schemas.microsoft.com/office/drawing/2014/main" id="{257DF31A-9079-42C6-9BF3-66CDAC5B8142}"/>
                </a:ext>
              </a:extLst>
            </p:cNvPr>
            <p:cNvSpPr/>
            <p:nvPr/>
          </p:nvSpPr>
          <p:spPr>
            <a:xfrm rot="5400000">
              <a:off x="4321637" y="5382251"/>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30E5D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71" name="Green theme">
            <a:extLst>
              <a:ext uri="{FF2B5EF4-FFF2-40B4-BE49-F238E27FC236}">
                <a16:creationId xmlns:a16="http://schemas.microsoft.com/office/drawing/2014/main" id="{50B35C9F-DD4A-4B7B-8A3F-24EFDC890210}"/>
              </a:ext>
              <a:ext uri="{C183D7F6-B498-43B3-948B-1728B52AA6E4}">
                <adec:decorative xmlns:adec="http://schemas.microsoft.com/office/drawing/2017/decorative" val="1"/>
              </a:ext>
            </a:extLst>
          </p:cNvPr>
          <p:cNvGrpSpPr/>
          <p:nvPr userDrawn="1"/>
        </p:nvGrpSpPr>
        <p:grpSpPr>
          <a:xfrm rot="16200000">
            <a:off x="16050097" y="4195174"/>
            <a:ext cx="1322714" cy="1226773"/>
            <a:chOff x="4187065" y="3335980"/>
            <a:chExt cx="1322714" cy="1226773"/>
          </a:xfrm>
        </p:grpSpPr>
        <p:sp>
          <p:nvSpPr>
            <p:cNvPr id="72" name="object 34">
              <a:extLst>
                <a:ext uri="{FF2B5EF4-FFF2-40B4-BE49-F238E27FC236}">
                  <a16:creationId xmlns:a16="http://schemas.microsoft.com/office/drawing/2014/main" id="{E1F2CC59-09F6-4569-97AD-2890EDF0CE76}"/>
                </a:ext>
              </a:extLst>
            </p:cNvPr>
            <p:cNvSpPr/>
            <p:nvPr/>
          </p:nvSpPr>
          <p:spPr>
            <a:xfrm rot="5400000">
              <a:off x="4348446" y="3686486"/>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107C1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Green</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R16 G124 B16</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73" name="object 36">
              <a:extLst>
                <a:ext uri="{FF2B5EF4-FFF2-40B4-BE49-F238E27FC236}">
                  <a16:creationId xmlns:a16="http://schemas.microsoft.com/office/drawing/2014/main" id="{BC74C497-119D-4E50-A405-0A079F1EBB11}"/>
                </a:ext>
              </a:extLst>
            </p:cNvPr>
            <p:cNvSpPr/>
            <p:nvPr/>
          </p:nvSpPr>
          <p:spPr>
            <a:xfrm rot="5400000">
              <a:off x="3836559" y="3686486"/>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5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R5 G75 B22</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74" name="object 35">
              <a:extLst>
                <a:ext uri="{FF2B5EF4-FFF2-40B4-BE49-F238E27FC236}">
                  <a16:creationId xmlns:a16="http://schemas.microsoft.com/office/drawing/2014/main" id="{4F51C496-AD90-48D6-8CCB-B003995A475C}"/>
                </a:ext>
              </a:extLst>
            </p:cNvPr>
            <p:cNvSpPr/>
            <p:nvPr/>
          </p:nvSpPr>
          <p:spPr>
            <a:xfrm rot="5400000">
              <a:off x="4746144" y="3799119"/>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9BF00B"/>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Green</a:t>
              </a:r>
            </a:p>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R155 G240 B11</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75" name="object 55">
              <a:extLst>
                <a:ext uri="{FF2B5EF4-FFF2-40B4-BE49-F238E27FC236}">
                  <a16:creationId xmlns:a16="http://schemas.microsoft.com/office/drawing/2014/main" id="{41ADEA77-C6E7-42CC-80F8-DAC1F656E2B2}"/>
                </a:ext>
              </a:extLst>
            </p:cNvPr>
            <p:cNvSpPr/>
            <p:nvPr/>
          </p:nvSpPr>
          <p:spPr>
            <a:xfrm rot="5400000">
              <a:off x="4821404" y="416365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sp>
          <p:nvSpPr>
            <p:cNvPr id="76" name="object 55">
              <a:extLst>
                <a:ext uri="{FF2B5EF4-FFF2-40B4-BE49-F238E27FC236}">
                  <a16:creationId xmlns:a16="http://schemas.microsoft.com/office/drawing/2014/main" id="{52118087-22F7-41F4-B905-C481316709E1}"/>
                </a:ext>
              </a:extLst>
            </p:cNvPr>
            <p:cNvSpPr/>
            <p:nvPr/>
          </p:nvSpPr>
          <p:spPr>
            <a:xfrm rot="5400000">
              <a:off x="4321641" y="41636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9BF00B"/>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grpSp>
        <p:nvGrpSpPr>
          <p:cNvPr id="77" name="Yellow theme">
            <a:extLst>
              <a:ext uri="{FF2B5EF4-FFF2-40B4-BE49-F238E27FC236}">
                <a16:creationId xmlns:a16="http://schemas.microsoft.com/office/drawing/2014/main" id="{758D6797-3F1D-4801-84D5-2FE876D7E49B}"/>
              </a:ext>
              <a:ext uri="{C183D7F6-B498-43B3-948B-1728B52AA6E4}">
                <adec:decorative xmlns:adec="http://schemas.microsoft.com/office/drawing/2017/decorative" val="1"/>
              </a:ext>
            </a:extLst>
          </p:cNvPr>
          <p:cNvGrpSpPr/>
          <p:nvPr userDrawn="1"/>
        </p:nvGrpSpPr>
        <p:grpSpPr>
          <a:xfrm rot="16200000">
            <a:off x="16054601" y="2817769"/>
            <a:ext cx="1322715" cy="1227043"/>
            <a:chOff x="4187065" y="2108938"/>
            <a:chExt cx="1322715" cy="1227043"/>
          </a:xfrm>
        </p:grpSpPr>
        <p:sp>
          <p:nvSpPr>
            <p:cNvPr id="78" name="object 54">
              <a:extLst>
                <a:ext uri="{FF2B5EF4-FFF2-40B4-BE49-F238E27FC236}">
                  <a16:creationId xmlns:a16="http://schemas.microsoft.com/office/drawing/2014/main" id="{D73E21B6-2F7B-465A-9665-AC4725562E7C}"/>
                </a:ext>
              </a:extLst>
            </p:cNvPr>
            <p:cNvSpPr/>
            <p:nvPr/>
          </p:nvSpPr>
          <p:spPr>
            <a:xfrm rot="5400000">
              <a:off x="4348446" y="2459445"/>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FFB900"/>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black"/>
                  </a:solidFill>
                  <a:effectLst/>
                  <a:uLnTx/>
                  <a:uFillTx/>
                  <a:latin typeface="Segoe UI" charset="0"/>
                  <a:ea typeface="Segoe UI" charset="0"/>
                  <a:cs typeface="Segoe UI" charset="0"/>
                </a:rPr>
                <a:t>Yellow</a:t>
              </a: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R255 G185 B0</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79" name="object 56">
              <a:extLst>
                <a:ext uri="{FF2B5EF4-FFF2-40B4-BE49-F238E27FC236}">
                  <a16:creationId xmlns:a16="http://schemas.microsoft.com/office/drawing/2014/main" id="{09B2D568-3BD7-4830-920B-99DA31292A27}"/>
                </a:ext>
              </a:extLst>
            </p:cNvPr>
            <p:cNvSpPr/>
            <p:nvPr/>
          </p:nvSpPr>
          <p:spPr>
            <a:xfrm rot="5400000">
              <a:off x="3836559" y="2459445"/>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A4B16"/>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prstClr val="white"/>
                  </a:solidFill>
                  <a:effectLst/>
                  <a:uLnTx/>
                  <a:uFillTx/>
                  <a:latin typeface="Segoe UI" charset="0"/>
                  <a:ea typeface="Segoe UI" charset="0"/>
                  <a:cs typeface="Segoe UI" charset="0"/>
                </a:rPr>
                <a:t>Dark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R106 G75 B22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80" name="object 55">
              <a:extLst>
                <a:ext uri="{FF2B5EF4-FFF2-40B4-BE49-F238E27FC236}">
                  <a16:creationId xmlns:a16="http://schemas.microsoft.com/office/drawing/2014/main" id="{378DDDAD-2275-476C-B419-E5F9A8B8D05F}"/>
                </a:ext>
              </a:extLst>
            </p:cNvPr>
            <p:cNvSpPr/>
            <p:nvPr/>
          </p:nvSpPr>
          <p:spPr>
            <a:xfrm rot="5400000">
              <a:off x="4746145" y="2572077"/>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EF000"/>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Yellow</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R254 G240 B0</a:t>
              </a:r>
            </a:p>
          </p:txBody>
        </p:sp>
        <p:sp>
          <p:nvSpPr>
            <p:cNvPr id="81" name="object 55">
              <a:extLst>
                <a:ext uri="{FF2B5EF4-FFF2-40B4-BE49-F238E27FC236}">
                  <a16:creationId xmlns:a16="http://schemas.microsoft.com/office/drawing/2014/main" id="{3B164EF3-4519-418E-BE77-81283EB0A5EF}"/>
                </a:ext>
              </a:extLst>
            </p:cNvPr>
            <p:cNvSpPr/>
            <p:nvPr/>
          </p:nvSpPr>
          <p:spPr>
            <a:xfrm rot="5400000">
              <a:off x="4819443"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82" name="object 55">
              <a:extLst>
                <a:ext uri="{FF2B5EF4-FFF2-40B4-BE49-F238E27FC236}">
                  <a16:creationId xmlns:a16="http://schemas.microsoft.com/office/drawing/2014/main" id="{2A614499-27D7-4F2A-9584-BB6F662A466B}"/>
                </a:ext>
              </a:extLst>
            </p:cNvPr>
            <p:cNvSpPr/>
            <p:nvPr/>
          </p:nvSpPr>
          <p:spPr>
            <a:xfrm rot="5400000">
              <a:off x="4319681" y="2937155"/>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EF000"/>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grpSp>
        <p:nvGrpSpPr>
          <p:cNvPr id="83" name="Orange theme">
            <a:extLst>
              <a:ext uri="{FF2B5EF4-FFF2-40B4-BE49-F238E27FC236}">
                <a16:creationId xmlns:a16="http://schemas.microsoft.com/office/drawing/2014/main" id="{454FCBEE-41DD-4195-8892-8B4F253AAE40}"/>
              </a:ext>
              <a:ext uri="{C183D7F6-B498-43B3-948B-1728B52AA6E4}">
                <adec:decorative xmlns:adec="http://schemas.microsoft.com/office/drawing/2017/decorative" val="1"/>
              </a:ext>
            </a:extLst>
          </p:cNvPr>
          <p:cNvGrpSpPr/>
          <p:nvPr userDrawn="1"/>
        </p:nvGrpSpPr>
        <p:grpSpPr>
          <a:xfrm rot="16200000">
            <a:off x="16052561" y="1433179"/>
            <a:ext cx="1322717" cy="1231121"/>
            <a:chOff x="4187065" y="882165"/>
            <a:chExt cx="1322717" cy="1231121"/>
          </a:xfrm>
        </p:grpSpPr>
        <p:sp>
          <p:nvSpPr>
            <p:cNvPr id="84" name="object 54">
              <a:extLst>
                <a:ext uri="{FF2B5EF4-FFF2-40B4-BE49-F238E27FC236}">
                  <a16:creationId xmlns:a16="http://schemas.microsoft.com/office/drawing/2014/main" id="{0B5055CD-63A0-4C46-808A-35153C98011A}"/>
                </a:ext>
              </a:extLst>
            </p:cNvPr>
            <p:cNvSpPr/>
            <p:nvPr/>
          </p:nvSpPr>
          <p:spPr>
            <a:xfrm rot="5400000">
              <a:off x="4348446" y="1232672"/>
              <a:ext cx="1226773" cy="525761"/>
            </a:xfrm>
            <a:custGeom>
              <a:avLst/>
              <a:gdLst/>
              <a:ahLst/>
              <a:cxnLst/>
              <a:rect l="l" t="t" r="r" b="b"/>
              <a:pathLst>
                <a:path w="1397000" h="1687829">
                  <a:moveTo>
                    <a:pt x="0" y="1687360"/>
                  </a:moveTo>
                  <a:lnTo>
                    <a:pt x="1396999" y="1687360"/>
                  </a:lnTo>
                  <a:lnTo>
                    <a:pt x="1396999" y="0"/>
                  </a:lnTo>
                  <a:lnTo>
                    <a:pt x="0" y="0"/>
                  </a:lnTo>
                  <a:lnTo>
                    <a:pt x="0" y="1687360"/>
                  </a:lnTo>
                  <a:close/>
                </a:path>
              </a:pathLst>
            </a:custGeom>
            <a:solidFill>
              <a:srgbClr val="D83B01"/>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Orange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R216 G59 B1</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85" name="object 56">
              <a:extLst>
                <a:ext uri="{FF2B5EF4-FFF2-40B4-BE49-F238E27FC236}">
                  <a16:creationId xmlns:a16="http://schemas.microsoft.com/office/drawing/2014/main" id="{7F4A1B70-54EF-4FE3-9943-B44B1F433142}"/>
                </a:ext>
              </a:extLst>
            </p:cNvPr>
            <p:cNvSpPr/>
            <p:nvPr/>
          </p:nvSpPr>
          <p:spPr>
            <a:xfrm rot="5400000">
              <a:off x="3836559" y="1232672"/>
              <a:ext cx="1226773" cy="525761"/>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6B2929"/>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R107 G41 B41</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86" name="object 55">
              <a:extLst>
                <a:ext uri="{FF2B5EF4-FFF2-40B4-BE49-F238E27FC236}">
                  <a16:creationId xmlns:a16="http://schemas.microsoft.com/office/drawing/2014/main" id="{3408E7E9-7FEF-4049-9730-B421DFFEE6C0}"/>
                </a:ext>
              </a:extLst>
            </p:cNvPr>
            <p:cNvSpPr/>
            <p:nvPr/>
          </p:nvSpPr>
          <p:spPr>
            <a:xfrm rot="5400000">
              <a:off x="4746147" y="1345304"/>
              <a:ext cx="1226773" cy="300496"/>
            </a:xfrm>
            <a:custGeom>
              <a:avLst/>
              <a:gdLst/>
              <a:ahLst/>
              <a:cxnLst/>
              <a:rect l="l" t="t" r="r" b="b"/>
              <a:pathLst>
                <a:path w="1397000" h="978535">
                  <a:moveTo>
                    <a:pt x="0" y="978204"/>
                  </a:moveTo>
                  <a:lnTo>
                    <a:pt x="1396999" y="978204"/>
                  </a:lnTo>
                  <a:lnTo>
                    <a:pt x="1396999" y="0"/>
                  </a:lnTo>
                  <a:lnTo>
                    <a:pt x="0" y="0"/>
                  </a:lnTo>
                  <a:lnTo>
                    <a:pt x="0" y="978204"/>
                  </a:lnTo>
                  <a:close/>
                </a:path>
              </a:pathLst>
            </a:custGeom>
            <a:solidFill>
              <a:srgbClr val="FF9349"/>
            </a:solidFill>
          </p:spPr>
          <p:txBody>
            <a:bodyPr wrap="none" lIns="45720" tIns="27432" rIns="45720" bIns="27432" rtlCol="0">
              <a:no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Orange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R255 G147 B73</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00001F"/>
                </a:solidFill>
                <a:effectLst/>
                <a:uLnTx/>
                <a:uFillTx/>
                <a:latin typeface="Segoe UI" panose="020B0502040204020203" pitchFamily="34" charset="0"/>
                <a:ea typeface="+mn-ea"/>
                <a:cs typeface="Segoe UI" panose="020B0502040204020203" pitchFamily="34" charset="0"/>
              </a:endParaRPr>
            </a:p>
          </p:txBody>
        </p:sp>
        <p:sp>
          <p:nvSpPr>
            <p:cNvPr id="87" name="object 55">
              <a:extLst>
                <a:ext uri="{FF2B5EF4-FFF2-40B4-BE49-F238E27FC236}">
                  <a16:creationId xmlns:a16="http://schemas.microsoft.com/office/drawing/2014/main" id="{679B9043-8051-408C-A01A-9C0959F081CC}"/>
                </a:ext>
              </a:extLst>
            </p:cNvPr>
            <p:cNvSpPr/>
            <p:nvPr/>
          </p:nvSpPr>
          <p:spPr>
            <a:xfrm rot="5400000">
              <a:off x="4821404"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88" name="object 55">
              <a:extLst>
                <a:ext uri="{FF2B5EF4-FFF2-40B4-BE49-F238E27FC236}">
                  <a16:creationId xmlns:a16="http://schemas.microsoft.com/office/drawing/2014/main" id="{E7421694-F06B-445B-BCB9-6BC9F691168A}"/>
                </a:ext>
              </a:extLst>
            </p:cNvPr>
            <p:cNvSpPr/>
            <p:nvPr/>
          </p:nvSpPr>
          <p:spPr>
            <a:xfrm rot="5400000">
              <a:off x="4321643" y="1714460"/>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9349"/>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p>
          </p:txBody>
        </p:sp>
      </p:grpSp>
      <p:sp>
        <p:nvSpPr>
          <p:cNvPr id="89" name="Other colors title">
            <a:extLst>
              <a:ext uri="{FF2B5EF4-FFF2-40B4-BE49-F238E27FC236}">
                <a16:creationId xmlns:a16="http://schemas.microsoft.com/office/drawing/2014/main" id="{DD114070-12CB-4F99-A811-02094A4AA79F}"/>
              </a:ext>
              <a:ext uri="{C183D7F6-B498-43B3-948B-1728B52AA6E4}">
                <adec:decorative xmlns:adec="http://schemas.microsoft.com/office/drawing/2017/decorative" val="1"/>
              </a:ext>
            </a:extLst>
          </p:cNvPr>
          <p:cNvSpPr txBox="1"/>
          <p:nvPr userDrawn="1"/>
        </p:nvSpPr>
        <p:spPr>
          <a:xfrm>
            <a:off x="16093838" y="1125254"/>
            <a:ext cx="721351" cy="153888"/>
          </a:xfrm>
          <a:prstGeom prst="rect">
            <a:avLst/>
          </a:prstGeom>
          <a:noFill/>
        </p:spPr>
        <p:txBody>
          <a:bodyPr wrap="none" lIns="0" tIns="0" rIns="0" bIns="0" rtlCol="0">
            <a:spAutoFit/>
          </a:bodyPr>
          <a:lstStyle/>
          <a:p>
            <a:pPr algn="l"/>
            <a:r>
              <a:rPr lang="en-US" sz="1000" dirty="0">
                <a:solidFill>
                  <a:srgbClr val="505050"/>
                </a:solidFill>
                <a:latin typeface="+mj-lt"/>
              </a:rPr>
              <a:t>Other colors</a:t>
            </a:r>
          </a:p>
        </p:txBody>
      </p:sp>
      <p:grpSp>
        <p:nvGrpSpPr>
          <p:cNvPr id="90" name="Blue theme">
            <a:extLst>
              <a:ext uri="{FF2B5EF4-FFF2-40B4-BE49-F238E27FC236}">
                <a16:creationId xmlns:a16="http://schemas.microsoft.com/office/drawing/2014/main" id="{884758BB-E952-46B2-BA4B-D521D186394F}"/>
              </a:ext>
              <a:ext uri="{C183D7F6-B498-43B3-948B-1728B52AA6E4}">
                <adec:decorative xmlns:adec="http://schemas.microsoft.com/office/drawing/2017/decorative" val="1"/>
              </a:ext>
            </a:extLst>
          </p:cNvPr>
          <p:cNvGrpSpPr/>
          <p:nvPr userDrawn="1"/>
        </p:nvGrpSpPr>
        <p:grpSpPr>
          <a:xfrm rot="16200000">
            <a:off x="14845686" y="1288758"/>
            <a:ext cx="1037648" cy="1231412"/>
            <a:chOff x="9966767" y="5780133"/>
            <a:chExt cx="1037648" cy="1231412"/>
          </a:xfrm>
        </p:grpSpPr>
        <p:sp>
          <p:nvSpPr>
            <p:cNvPr id="91" name="object 74">
              <a:extLst>
                <a:ext uri="{FF2B5EF4-FFF2-40B4-BE49-F238E27FC236}">
                  <a16:creationId xmlns:a16="http://schemas.microsoft.com/office/drawing/2014/main" id="{BB1D77C9-A72E-484C-854B-3DB2D32179A2}"/>
                </a:ext>
              </a:extLst>
            </p:cNvPr>
            <p:cNvSpPr/>
            <p:nvPr/>
          </p:nvSpPr>
          <p:spPr>
            <a:xfrm rot="5400000">
              <a:off x="10128148" y="6130639"/>
              <a:ext cx="1226773" cy="525761"/>
            </a:xfrm>
            <a:custGeom>
              <a:avLst/>
              <a:gdLst/>
              <a:ahLst/>
              <a:cxnLst/>
              <a:rect l="l" t="t" r="r" b="b"/>
              <a:pathLst>
                <a:path w="1397000" h="1687829">
                  <a:moveTo>
                    <a:pt x="0" y="1687360"/>
                  </a:moveTo>
                  <a:lnTo>
                    <a:pt x="1397000" y="1687360"/>
                  </a:lnTo>
                  <a:lnTo>
                    <a:pt x="1397000" y="0"/>
                  </a:lnTo>
                  <a:lnTo>
                    <a:pt x="0" y="0"/>
                  </a:lnTo>
                  <a:lnTo>
                    <a:pt x="0" y="1687360"/>
                  </a:lnTo>
                  <a:close/>
                </a:path>
              </a:pathLst>
            </a:custGeom>
            <a:solidFill>
              <a:srgbClr val="0078D4"/>
            </a:solidFill>
          </p:spPr>
          <p:txBody>
            <a:bodyPr wrap="none" lIns="45720" tIns="27432" rIns="45720" bIns="27432"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Blue</a:t>
              </a: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R0 G120 B212</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92" name="object 76">
              <a:extLst>
                <a:ext uri="{FF2B5EF4-FFF2-40B4-BE49-F238E27FC236}">
                  <a16:creationId xmlns:a16="http://schemas.microsoft.com/office/drawing/2014/main" id="{9DD29805-3323-2A40-A080-D50CFC0F4B0A}"/>
                </a:ext>
              </a:extLst>
            </p:cNvPr>
            <p:cNvSpPr/>
            <p:nvPr/>
          </p:nvSpPr>
          <p:spPr>
            <a:xfrm rot="5400000">
              <a:off x="9616261" y="6130639"/>
              <a:ext cx="1226773" cy="525761"/>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243A5E"/>
            </a:solidFill>
          </p:spPr>
          <p:txBody>
            <a:bodyPr wrap="none" lIns="45720" tIns="27432" rIns="45720" bIns="27432" rtlCol="0">
              <a:norm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FFFFFF"/>
                  </a:solidFill>
                  <a:effectLst/>
                  <a:uLnTx/>
                  <a:uFillTx/>
                  <a:latin typeface="Segoe UI" charset="0"/>
                  <a:ea typeface="Segoe UI" charset="0"/>
                  <a:cs typeface="Segoe UI" charset="0"/>
                </a:rPr>
                <a:t>Dark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rPr>
                <a:t>R36 G58 B94</a:t>
              </a:r>
            </a:p>
            <a:p>
              <a:pPr marL="0" marR="0" lvl="0" indent="0" algn="l" defTabSz="1097280" rtl="0" eaLnBrk="1" fontAlgn="auto" latinLnBrk="0" hangingPunct="1">
                <a:lnSpc>
                  <a:spcPct val="100000"/>
                </a:lnSpc>
                <a:spcBef>
                  <a:spcPts val="0"/>
                </a:spcBef>
                <a:spcAft>
                  <a:spcPts val="0"/>
                </a:spcAft>
                <a:buClrTx/>
                <a:buSzTx/>
                <a:buFontTx/>
                <a:buNone/>
                <a:tabLst/>
                <a:defRPr/>
              </a:pPr>
              <a:endParaRPr kumimoji="0" lang="en-US" sz="840" b="0" i="0" u="none" strike="noStrike" kern="1200" cap="none" spc="0" normalizeH="0" baseline="0" noProof="0" dirty="0">
                <a:ln>
                  <a:noFill/>
                </a:ln>
                <a:solidFill>
                  <a:srgbClr val="FFFFFF"/>
                </a:solidFill>
                <a:effectLst/>
                <a:uLnTx/>
                <a:uFillTx/>
                <a:latin typeface="Segoe UI" panose="020B0502040204020203" pitchFamily="34" charset="0"/>
                <a:ea typeface="+mn-ea"/>
                <a:cs typeface="Segoe UI" panose="020B0502040204020203" pitchFamily="34" charset="0"/>
              </a:endParaRPr>
            </a:p>
          </p:txBody>
        </p:sp>
        <p:sp>
          <p:nvSpPr>
            <p:cNvPr id="93" name="object 55">
              <a:extLst>
                <a:ext uri="{FF2B5EF4-FFF2-40B4-BE49-F238E27FC236}">
                  <a16:creationId xmlns:a16="http://schemas.microsoft.com/office/drawing/2014/main" id="{1C7434C3-2945-7642-A4D7-504034AF5F7E}"/>
                </a:ext>
              </a:extLst>
            </p:cNvPr>
            <p:cNvSpPr/>
            <p:nvPr/>
          </p:nvSpPr>
          <p:spPr>
            <a:xfrm rot="5400000">
              <a:off x="10601106" y="6612718"/>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rPr>
                <a:t>A</a:t>
              </a:r>
            </a:p>
          </p:txBody>
        </p:sp>
        <p:sp>
          <p:nvSpPr>
            <p:cNvPr id="94" name="object 55">
              <a:extLst>
                <a:ext uri="{FF2B5EF4-FFF2-40B4-BE49-F238E27FC236}">
                  <a16:creationId xmlns:a16="http://schemas.microsoft.com/office/drawing/2014/main" id="{73069635-C835-DE45-BA52-F9A3717FD4BC}"/>
                </a:ext>
              </a:extLst>
            </p:cNvPr>
            <p:cNvSpPr/>
            <p:nvPr/>
          </p:nvSpPr>
          <p:spPr>
            <a:xfrm rot="5400000">
              <a:off x="10101343" y="6612719"/>
              <a:ext cx="447143" cy="350509"/>
            </a:xfrm>
            <a:custGeom>
              <a:avLst/>
              <a:gdLst/>
              <a:ahLst/>
              <a:cxnLst/>
              <a:rect l="l" t="t" r="r" b="b"/>
              <a:pathLst>
                <a:path w="1397000" h="978535">
                  <a:moveTo>
                    <a:pt x="0" y="978204"/>
                  </a:moveTo>
                  <a:lnTo>
                    <a:pt x="1396999" y="978204"/>
                  </a:lnTo>
                  <a:lnTo>
                    <a:pt x="1396999" y="0"/>
                  </a:lnTo>
                  <a:lnTo>
                    <a:pt x="0" y="0"/>
                  </a:lnTo>
                  <a:lnTo>
                    <a:pt x="0" y="978204"/>
                  </a:lnTo>
                  <a:close/>
                </a:path>
              </a:pathLst>
            </a:custGeom>
            <a:noFill/>
          </p:spPr>
          <p:txBody>
            <a:bodyPr wrap="none" lIns="45720" tIns="27432" rIns="45720" bIns="27432" rtlCol="0">
              <a:normAutofit/>
            </a:bodyPr>
            <a:lstStyle/>
            <a:p>
              <a:pPr marL="0" marR="0" lvl="0" indent="0" algn="r" defTabSz="1097280" rtl="0" eaLnBrk="1" fontAlgn="auto" latinLnBrk="0" hangingPunct="1">
                <a:lnSpc>
                  <a:spcPct val="100000"/>
                </a:lnSpc>
                <a:spcBef>
                  <a:spcPts val="0"/>
                </a:spcBef>
                <a:spcAft>
                  <a:spcPts val="0"/>
                </a:spcAft>
                <a:buClrTx/>
                <a:buSzTx/>
                <a:buFontTx/>
                <a:buNone/>
                <a:tabLst/>
                <a:defRPr/>
              </a:pPr>
              <a:r>
                <a:rPr kumimoji="0" lang="en-US" sz="1680" b="1" i="0" u="none" strike="noStrike" kern="1200" cap="none" spc="0" normalizeH="0" baseline="0" noProof="0" dirty="0">
                  <a:ln>
                    <a:noFill/>
                  </a:ln>
                  <a:solidFill>
                    <a:srgbClr val="50E6FF"/>
                  </a:solidFill>
                  <a:effectLst/>
                  <a:uLnTx/>
                  <a:uFillTx/>
                  <a:latin typeface="Segoe UI" charset="0"/>
                  <a:ea typeface="Segoe UI" charset="0"/>
                  <a:cs typeface="Segoe UI" charset="0"/>
                </a:rPr>
                <a:t>A</a:t>
              </a:r>
              <a:r>
                <a:rPr kumimoji="0" lang="en-US" sz="1680" b="1" i="0" u="none" strike="noStrike" kern="1200" cap="none" spc="0" normalizeH="0" baseline="0" noProof="0" dirty="0">
                  <a:ln>
                    <a:noFill/>
                  </a:ln>
                  <a:solidFill>
                    <a:srgbClr val="FFFFFF"/>
                  </a:solidFill>
                  <a:effectLst/>
                  <a:uLnTx/>
                  <a:uFillTx/>
                  <a:latin typeface="Segoe UI" charset="0"/>
                  <a:ea typeface="Segoe UI" charset="0"/>
                  <a:cs typeface="Segoe UI" charset="0"/>
                </a:rPr>
                <a:t>A</a:t>
              </a:r>
              <a:endParaRPr kumimoji="0" lang="en-US" sz="1680" b="1" i="0" u="none" strike="noStrike" kern="1200" cap="none" spc="0" normalizeH="0" baseline="0" noProof="0" dirty="0">
                <a:ln>
                  <a:noFill/>
                </a:ln>
                <a:solidFill>
                  <a:srgbClr val="000000"/>
                </a:solidFill>
                <a:effectLst/>
                <a:uLnTx/>
                <a:uFillTx/>
                <a:latin typeface="Segoe UI" charset="0"/>
                <a:ea typeface="Segoe UI" charset="0"/>
                <a:cs typeface="Segoe UI" charset="0"/>
              </a:endParaRPr>
            </a:p>
          </p:txBody>
        </p:sp>
      </p:grpSp>
      <p:sp>
        <p:nvSpPr>
          <p:cNvPr id="95" name="Primary colors title">
            <a:extLst>
              <a:ext uri="{FF2B5EF4-FFF2-40B4-BE49-F238E27FC236}">
                <a16:creationId xmlns:a16="http://schemas.microsoft.com/office/drawing/2014/main" id="{F7BB1FE4-8B6E-43B4-BB51-6B23ABCBBC3D}"/>
              </a:ext>
              <a:ext uri="{C183D7F6-B498-43B3-948B-1728B52AA6E4}">
                <adec:decorative xmlns:adec="http://schemas.microsoft.com/office/drawing/2017/decorative" val="1"/>
              </a:ext>
            </a:extLst>
          </p:cNvPr>
          <p:cNvSpPr txBox="1"/>
          <p:nvPr userDrawn="1"/>
        </p:nvSpPr>
        <p:spPr>
          <a:xfrm>
            <a:off x="14748804" y="1127544"/>
            <a:ext cx="796693" cy="153888"/>
          </a:xfrm>
          <a:prstGeom prst="rect">
            <a:avLst/>
          </a:prstGeom>
          <a:noFill/>
        </p:spPr>
        <p:txBody>
          <a:bodyPr wrap="none" lIns="0" tIns="0" rIns="0" bIns="0" rtlCol="0">
            <a:spAutoFit/>
          </a:bodyPr>
          <a:lstStyle/>
          <a:p>
            <a:pPr algn="l"/>
            <a:r>
              <a:rPr lang="en-US" sz="1000" dirty="0">
                <a:solidFill>
                  <a:srgbClr val="505050"/>
                </a:solidFill>
                <a:latin typeface="+mj-lt"/>
              </a:rPr>
              <a:t>Primary blues</a:t>
            </a:r>
          </a:p>
        </p:txBody>
      </p:sp>
      <p:sp>
        <p:nvSpPr>
          <p:cNvPr id="96" name="object 75">
            <a:extLst>
              <a:ext uri="{FF2B5EF4-FFF2-40B4-BE49-F238E27FC236}">
                <a16:creationId xmlns:a16="http://schemas.microsoft.com/office/drawing/2014/main" id="{E7372636-0853-48AD-BBD9-989CCD8E3A55}"/>
              </a:ext>
            </a:extLst>
          </p:cNvPr>
          <p:cNvSpPr/>
          <p:nvPr userDrawn="1"/>
        </p:nvSpPr>
        <p:spPr>
          <a:xfrm>
            <a:off x="14744865" y="2891104"/>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50E6FF"/>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rgbClr val="000000"/>
                </a:solidFill>
                <a:effectLst/>
                <a:uLnTx/>
                <a:uFillTx/>
                <a:latin typeface="Segoe UI" charset="0"/>
                <a:ea typeface="Segoe UI" charset="0"/>
                <a:cs typeface="Segoe UI" charset="0"/>
              </a:rPr>
              <a:t>Light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R80 G230 B255</a:t>
            </a:r>
          </a:p>
        </p:txBody>
      </p:sp>
      <p:sp>
        <p:nvSpPr>
          <p:cNvPr id="97" name="Primary colors title">
            <a:extLst>
              <a:ext uri="{FF2B5EF4-FFF2-40B4-BE49-F238E27FC236}">
                <a16:creationId xmlns:a16="http://schemas.microsoft.com/office/drawing/2014/main" id="{986CA423-A626-45BC-B619-4C0EA5DD47BA}"/>
              </a:ext>
              <a:ext uri="{C183D7F6-B498-43B3-948B-1728B52AA6E4}">
                <adec:decorative xmlns:adec="http://schemas.microsoft.com/office/drawing/2017/decorative" val="1"/>
              </a:ext>
            </a:extLst>
          </p:cNvPr>
          <p:cNvSpPr txBox="1"/>
          <p:nvPr userDrawn="1"/>
        </p:nvSpPr>
        <p:spPr>
          <a:xfrm>
            <a:off x="14748804" y="2616046"/>
            <a:ext cx="743793" cy="153888"/>
          </a:xfrm>
          <a:prstGeom prst="rect">
            <a:avLst/>
          </a:prstGeom>
          <a:noFill/>
        </p:spPr>
        <p:txBody>
          <a:bodyPr wrap="none" lIns="0" tIns="0" rIns="0" bIns="0" rtlCol="0">
            <a:spAutoFit/>
          </a:bodyPr>
          <a:lstStyle/>
          <a:p>
            <a:pPr algn="l"/>
            <a:r>
              <a:rPr lang="en-US" sz="1000" dirty="0">
                <a:solidFill>
                  <a:srgbClr val="505050"/>
                </a:solidFill>
                <a:latin typeface="+mj-lt"/>
              </a:rPr>
              <a:t>Accent blues</a:t>
            </a:r>
          </a:p>
        </p:txBody>
      </p:sp>
      <p:sp>
        <p:nvSpPr>
          <p:cNvPr id="98" name="object 75">
            <a:extLst>
              <a:ext uri="{FF2B5EF4-FFF2-40B4-BE49-F238E27FC236}">
                <a16:creationId xmlns:a16="http://schemas.microsoft.com/office/drawing/2014/main" id="{1EACEB21-A70A-4C30-AF4F-8C5789CD6D03}"/>
              </a:ext>
            </a:extLst>
          </p:cNvPr>
          <p:cNvSpPr/>
          <p:nvPr userDrawn="1"/>
        </p:nvSpPr>
        <p:spPr>
          <a:xfrm>
            <a:off x="14745282" y="3194925"/>
            <a:ext cx="1226773" cy="300496"/>
          </a:xfrm>
          <a:custGeom>
            <a:avLst/>
            <a:gdLst/>
            <a:ahLst/>
            <a:cxnLst/>
            <a:rect l="l" t="t" r="r" b="b"/>
            <a:pathLst>
              <a:path w="1397000" h="978535">
                <a:moveTo>
                  <a:pt x="0" y="978204"/>
                </a:moveTo>
                <a:lnTo>
                  <a:pt x="1397000" y="978204"/>
                </a:lnTo>
                <a:lnTo>
                  <a:pt x="1397000" y="0"/>
                </a:lnTo>
                <a:lnTo>
                  <a:pt x="0" y="0"/>
                </a:lnTo>
                <a:lnTo>
                  <a:pt x="0" y="978204"/>
                </a:lnTo>
                <a:close/>
              </a:path>
            </a:pathLst>
          </a:custGeom>
          <a:solidFill>
            <a:srgbClr val="0C59A4"/>
          </a:solidFill>
        </p:spPr>
        <p:txBody>
          <a:bodyPr wrap="none" lIns="45720" tIns="27432" rIns="45720" bIns="27432" rtlCol="0">
            <a:noAutofit/>
          </a:bodyPr>
          <a:lstStyle/>
          <a:p>
            <a:pPr marL="0" marR="0" lvl="0" indent="0" algn="l" defTabSz="914364" rtl="0" eaLnBrk="1" fontAlgn="auto" latinLnBrk="0" hangingPunct="1">
              <a:lnSpc>
                <a:spcPct val="100000"/>
              </a:lnSpc>
              <a:spcBef>
                <a:spcPts val="0"/>
              </a:spcBef>
              <a:spcAft>
                <a:spcPts val="0"/>
              </a:spcAft>
              <a:buClrTx/>
              <a:buSzTx/>
              <a:buFontTx/>
              <a:buNone/>
              <a:tabLst/>
              <a:defRPr/>
            </a:pPr>
            <a:r>
              <a:rPr kumimoji="0" lang="en-US" sz="840" b="1" i="0" u="none" strike="noStrike" kern="1200" cap="none" spc="0" normalizeH="0" baseline="0" noProof="0" dirty="0">
                <a:ln>
                  <a:noFill/>
                </a:ln>
                <a:solidFill>
                  <a:schemeClr val="bg1"/>
                </a:solidFill>
                <a:effectLst/>
                <a:uLnTx/>
                <a:uFillTx/>
                <a:latin typeface="Segoe UI" charset="0"/>
                <a:ea typeface="Segoe UI" charset="0"/>
                <a:cs typeface="Segoe UI" charset="0"/>
              </a:rPr>
              <a:t>Sea Blue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40" b="0" i="0" u="none" strike="noStrike" kern="1200" cap="none" spc="0" normalizeH="0" baseline="0" noProof="0" dirty="0">
                <a:ln>
                  <a:noFill/>
                </a:ln>
                <a:solidFill>
                  <a:schemeClr val="bg1"/>
                </a:solidFill>
                <a:effectLst/>
                <a:uLnTx/>
                <a:uFillTx/>
                <a:latin typeface="Segoe UI" panose="020B0502040204020203" pitchFamily="34" charset="0"/>
                <a:ea typeface="+mn-ea"/>
                <a:cs typeface="Segoe UI" panose="020B0502040204020203" pitchFamily="34" charset="0"/>
              </a:rPr>
              <a:t>R12 G89 B164</a:t>
            </a:r>
          </a:p>
        </p:txBody>
      </p:sp>
    </p:spTree>
    <p:extLst>
      <p:ext uri="{BB962C8B-B14F-4D97-AF65-F5344CB8AC3E}">
        <p14:creationId xmlns:p14="http://schemas.microsoft.com/office/powerpoint/2010/main" val="1789430813"/>
      </p:ext>
    </p:extLst>
  </p:cSld>
  <p:clrMap bg1="dk1" tx1="lt1" bg2="dk2" tx2="lt2" accent1="accent1" accent2="accent2" accent3="accent3" accent4="accent4" accent5="accent5" accent6="accent6" hlink="hlink" folHlink="folHlink"/>
  <p:sldLayoutIdLst>
    <p:sldLayoutId id="2147484027" r:id="rId1"/>
    <p:sldLayoutId id="2147484037" r:id="rId2"/>
    <p:sldLayoutId id="2147484001" r:id="rId3"/>
    <p:sldLayoutId id="2147484011" r:id="rId4"/>
    <p:sldLayoutId id="2147484010" r:id="rId5"/>
    <p:sldLayoutId id="2147484002" r:id="rId6"/>
    <p:sldLayoutId id="2147484003" r:id="rId7"/>
    <p:sldLayoutId id="2147484030" r:id="rId8"/>
    <p:sldLayoutId id="2147484033" r:id="rId9"/>
    <p:sldLayoutId id="2147484006" r:id="rId10"/>
    <p:sldLayoutId id="2147484015" r:id="rId11"/>
    <p:sldLayoutId id="2147484004" r:id="rId12"/>
    <p:sldLayoutId id="2147484012" r:id="rId13"/>
    <p:sldLayoutId id="2147484018" r:id="rId14"/>
    <p:sldLayoutId id="2147484019" r:id="rId15"/>
    <p:sldLayoutId id="2147484020" r:id="rId16"/>
    <p:sldLayoutId id="2147484041" r:id="rId17"/>
    <p:sldLayoutId id="2147484040" r:id="rId18"/>
  </p:sldLayoutIdLst>
  <p:transition>
    <p:fade/>
  </p:transition>
  <p:hf sldNum="0" hdr="0" ftr="0" dt="0"/>
  <p:txStyles>
    <p:titleStyle>
      <a:lvl1pPr algn="l" defTabSz="1119290" rtl="0" eaLnBrk="1" latinLnBrk="0" hangingPunct="1">
        <a:lnSpc>
          <a:spcPct val="100000"/>
        </a:lnSpc>
        <a:spcBef>
          <a:spcPct val="0"/>
        </a:spcBef>
        <a:buNone/>
        <a:defRPr lang="en-US" sz="4320" b="0" kern="1200" cap="none" spc="-6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74320" marR="0" indent="-27432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336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548640" marR="0" indent="-27432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88670" marR="0" indent="-24003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920" kern="1200" spc="0" baseline="0">
          <a:gradFill>
            <a:gsLst>
              <a:gs pos="1250">
                <a:schemeClr val="tx1"/>
              </a:gs>
              <a:gs pos="100000">
                <a:schemeClr val="tx1"/>
              </a:gs>
            </a:gsLst>
            <a:lin ang="5400000" scaled="0"/>
          </a:gradFill>
          <a:latin typeface="+mn-lt"/>
          <a:ea typeface="+mn-ea"/>
          <a:cs typeface="+mn-cs"/>
        </a:defRPr>
      </a:lvl3pPr>
      <a:lvl4pPr marL="1011556" marR="0" indent="-21717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80" kern="1200" spc="0" baseline="0">
          <a:gradFill>
            <a:gsLst>
              <a:gs pos="1250">
                <a:schemeClr val="tx1"/>
              </a:gs>
              <a:gs pos="100000">
                <a:schemeClr val="tx1"/>
              </a:gs>
            </a:gsLst>
            <a:lin ang="5400000" scaled="0"/>
          </a:gradFill>
          <a:latin typeface="+mn-lt"/>
          <a:ea typeface="+mn-ea"/>
          <a:cs typeface="+mn-cs"/>
        </a:defRPr>
      </a:lvl4pPr>
      <a:lvl5pPr marL="1228726" marR="0" indent="-201930" algn="l" defTabSz="1119290"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80" kern="1200" spc="0" baseline="0">
          <a:gradFill>
            <a:gsLst>
              <a:gs pos="1250">
                <a:schemeClr val="tx1"/>
              </a:gs>
              <a:gs pos="100000">
                <a:schemeClr val="tx1"/>
              </a:gs>
            </a:gsLst>
            <a:lin ang="5400000" scaled="0"/>
          </a:gradFill>
          <a:latin typeface="+mn-lt"/>
          <a:ea typeface="+mn-ea"/>
          <a:cs typeface="+mn-cs"/>
        </a:defRPr>
      </a:lvl5pPr>
      <a:lvl6pPr marL="3078048"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637694"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97340"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756986" indent="-279823" algn="l" defTabSz="1119290"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19290" rtl="0" eaLnBrk="1" latinLnBrk="0" hangingPunct="1">
        <a:defRPr sz="2160" kern="1200">
          <a:solidFill>
            <a:schemeClr val="tx1"/>
          </a:solidFill>
          <a:latin typeface="+mn-lt"/>
          <a:ea typeface="+mn-ea"/>
          <a:cs typeface="+mn-cs"/>
        </a:defRPr>
      </a:lvl1pPr>
      <a:lvl2pPr marL="559645" algn="l" defTabSz="1119290" rtl="0" eaLnBrk="1" latinLnBrk="0" hangingPunct="1">
        <a:defRPr sz="2160" kern="1200">
          <a:solidFill>
            <a:schemeClr val="tx1"/>
          </a:solidFill>
          <a:latin typeface="+mn-lt"/>
          <a:ea typeface="+mn-ea"/>
          <a:cs typeface="+mn-cs"/>
        </a:defRPr>
      </a:lvl2pPr>
      <a:lvl3pPr marL="1119290" algn="l" defTabSz="1119290" rtl="0" eaLnBrk="1" latinLnBrk="0" hangingPunct="1">
        <a:defRPr sz="2160" kern="1200">
          <a:solidFill>
            <a:schemeClr val="tx1"/>
          </a:solidFill>
          <a:latin typeface="+mn-lt"/>
          <a:ea typeface="+mn-ea"/>
          <a:cs typeface="+mn-cs"/>
        </a:defRPr>
      </a:lvl3pPr>
      <a:lvl4pPr marL="1678936" algn="l" defTabSz="1119290" rtl="0" eaLnBrk="1" latinLnBrk="0" hangingPunct="1">
        <a:defRPr sz="2160" kern="1200">
          <a:solidFill>
            <a:schemeClr val="tx1"/>
          </a:solidFill>
          <a:latin typeface="+mn-lt"/>
          <a:ea typeface="+mn-ea"/>
          <a:cs typeface="+mn-cs"/>
        </a:defRPr>
      </a:lvl4pPr>
      <a:lvl5pPr marL="2238581" algn="l" defTabSz="1119290" rtl="0" eaLnBrk="1" latinLnBrk="0" hangingPunct="1">
        <a:defRPr sz="2160" kern="1200">
          <a:solidFill>
            <a:schemeClr val="tx1"/>
          </a:solidFill>
          <a:latin typeface="+mn-lt"/>
          <a:ea typeface="+mn-ea"/>
          <a:cs typeface="+mn-cs"/>
        </a:defRPr>
      </a:lvl5pPr>
      <a:lvl6pPr marL="2798227" algn="l" defTabSz="1119290" rtl="0" eaLnBrk="1" latinLnBrk="0" hangingPunct="1">
        <a:defRPr sz="2160" kern="1200">
          <a:solidFill>
            <a:schemeClr val="tx1"/>
          </a:solidFill>
          <a:latin typeface="+mn-lt"/>
          <a:ea typeface="+mn-ea"/>
          <a:cs typeface="+mn-cs"/>
        </a:defRPr>
      </a:lvl6pPr>
      <a:lvl7pPr marL="3357871" algn="l" defTabSz="1119290" rtl="0" eaLnBrk="1" latinLnBrk="0" hangingPunct="1">
        <a:defRPr sz="2160" kern="1200">
          <a:solidFill>
            <a:schemeClr val="tx1"/>
          </a:solidFill>
          <a:latin typeface="+mn-lt"/>
          <a:ea typeface="+mn-ea"/>
          <a:cs typeface="+mn-cs"/>
        </a:defRPr>
      </a:lvl7pPr>
      <a:lvl8pPr marL="3917516" algn="l" defTabSz="1119290" rtl="0" eaLnBrk="1" latinLnBrk="0" hangingPunct="1">
        <a:defRPr sz="2160" kern="1200">
          <a:solidFill>
            <a:schemeClr val="tx1"/>
          </a:solidFill>
          <a:latin typeface="+mn-lt"/>
          <a:ea typeface="+mn-ea"/>
          <a:cs typeface="+mn-cs"/>
        </a:defRPr>
      </a:lvl8pPr>
      <a:lvl9pPr marL="4477163" algn="l" defTabSz="111929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emf"/><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hyperlink" Target="https://aka.ms/csgate" TargetMode="Externa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hyperlink" Target="https://fott-preview.azurewebsites.net/prebuilts-analyze" TargetMode="Externa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D88"/>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FF092F8-36C3-4086-AC87-6C14BE27A2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0067" y="2281237"/>
            <a:ext cx="4762500" cy="366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666519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Text Analytics for Health</a:t>
            </a:r>
          </a:p>
        </p:txBody>
      </p:sp>
      <p:sp>
        <p:nvSpPr>
          <p:cNvPr id="3" name="Rectangle 2">
            <a:extLst>
              <a:ext uri="{FF2B5EF4-FFF2-40B4-BE49-F238E27FC236}">
                <a16:creationId xmlns:a16="http://schemas.microsoft.com/office/drawing/2014/main" id="{D2ECC429-3B23-487A-93FE-AFA2FA2ACBBF}"/>
              </a:ext>
            </a:extLst>
          </p:cNvPr>
          <p:cNvSpPr/>
          <p:nvPr/>
        </p:nvSpPr>
        <p:spPr>
          <a:xfrm>
            <a:off x="528839" y="1579922"/>
            <a:ext cx="13913671" cy="1089529"/>
          </a:xfrm>
          <a:prstGeom prst="rect">
            <a:avLst/>
          </a:prstGeom>
        </p:spPr>
        <p:txBody>
          <a:bodyPr wrap="square">
            <a:spAutoFit/>
          </a:bodyPr>
          <a:lstStyle/>
          <a:p>
            <a:pPr marL="342900" indent="-342900">
              <a:buFont typeface="Wingdings" panose="05000000000000000000" pitchFamily="2" charset="2"/>
              <a:buChar char="§"/>
            </a:pPr>
            <a:r>
              <a:rPr lang="en-GB" dirty="0"/>
              <a:t>Text Analytics for health is a feature of the Text Analytics API service that extracts and labels relevant medical information from unstructured texts such as doctor's notes, discharge summaries, clinical documents, and electronic health records. There are two ways to utilize this service:</a:t>
            </a:r>
            <a:endParaRPr lang="en-GB" sz="2000" dirty="0"/>
          </a:p>
        </p:txBody>
      </p:sp>
    </p:spTree>
    <p:extLst>
      <p:ext uri="{BB962C8B-B14F-4D97-AF65-F5344CB8AC3E}">
        <p14:creationId xmlns:p14="http://schemas.microsoft.com/office/powerpoint/2010/main" val="1587575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Text Analytics for Health</a:t>
            </a:r>
          </a:p>
        </p:txBody>
      </p:sp>
      <p:pic>
        <p:nvPicPr>
          <p:cNvPr id="4" name="Picture 3">
            <a:extLst>
              <a:ext uri="{FF2B5EF4-FFF2-40B4-BE49-F238E27FC236}">
                <a16:creationId xmlns:a16="http://schemas.microsoft.com/office/drawing/2014/main" id="{D2B7BC8F-61A7-4DA1-A8E5-BA872A64A17E}"/>
              </a:ext>
            </a:extLst>
          </p:cNvPr>
          <p:cNvPicPr>
            <a:picLocks noChangeAspect="1"/>
          </p:cNvPicPr>
          <p:nvPr/>
        </p:nvPicPr>
        <p:blipFill>
          <a:blip r:embed="rId2"/>
          <a:stretch>
            <a:fillRect/>
          </a:stretch>
        </p:blipFill>
        <p:spPr>
          <a:xfrm>
            <a:off x="1127343" y="1548119"/>
            <a:ext cx="10809961" cy="6583971"/>
          </a:xfrm>
          <a:prstGeom prst="rect">
            <a:avLst/>
          </a:prstGeom>
        </p:spPr>
      </p:pic>
    </p:spTree>
    <p:extLst>
      <p:ext uri="{BB962C8B-B14F-4D97-AF65-F5344CB8AC3E}">
        <p14:creationId xmlns:p14="http://schemas.microsoft.com/office/powerpoint/2010/main" val="2201439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Text Analytics for Health</a:t>
            </a:r>
          </a:p>
        </p:txBody>
      </p:sp>
      <p:pic>
        <p:nvPicPr>
          <p:cNvPr id="4" name="Picture 3">
            <a:extLst>
              <a:ext uri="{FF2B5EF4-FFF2-40B4-BE49-F238E27FC236}">
                <a16:creationId xmlns:a16="http://schemas.microsoft.com/office/drawing/2014/main" id="{D9437087-000E-400F-BA90-4576DD3EE073}"/>
              </a:ext>
            </a:extLst>
          </p:cNvPr>
          <p:cNvPicPr>
            <a:picLocks noChangeAspect="1"/>
          </p:cNvPicPr>
          <p:nvPr/>
        </p:nvPicPr>
        <p:blipFill>
          <a:blip r:embed="rId2"/>
          <a:stretch>
            <a:fillRect/>
          </a:stretch>
        </p:blipFill>
        <p:spPr>
          <a:xfrm>
            <a:off x="1196621" y="1453019"/>
            <a:ext cx="11646437" cy="6638795"/>
          </a:xfrm>
          <a:prstGeom prst="rect">
            <a:avLst/>
          </a:prstGeom>
        </p:spPr>
      </p:pic>
    </p:spTree>
    <p:extLst>
      <p:ext uri="{BB962C8B-B14F-4D97-AF65-F5344CB8AC3E}">
        <p14:creationId xmlns:p14="http://schemas.microsoft.com/office/powerpoint/2010/main" val="410203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Text Analytics for Health</a:t>
            </a:r>
          </a:p>
        </p:txBody>
      </p:sp>
      <p:pic>
        <p:nvPicPr>
          <p:cNvPr id="4" name="Picture 3">
            <a:extLst>
              <a:ext uri="{FF2B5EF4-FFF2-40B4-BE49-F238E27FC236}">
                <a16:creationId xmlns:a16="http://schemas.microsoft.com/office/drawing/2014/main" id="{FFB8EFF1-B4CD-4C9C-98A7-AAEC8868D01B}"/>
              </a:ext>
            </a:extLst>
          </p:cNvPr>
          <p:cNvPicPr>
            <a:picLocks noChangeAspect="1"/>
          </p:cNvPicPr>
          <p:nvPr/>
        </p:nvPicPr>
        <p:blipFill>
          <a:blip r:embed="rId2"/>
          <a:stretch>
            <a:fillRect/>
          </a:stretch>
        </p:blipFill>
        <p:spPr>
          <a:xfrm>
            <a:off x="1365336" y="1590098"/>
            <a:ext cx="11024151" cy="5884723"/>
          </a:xfrm>
          <a:prstGeom prst="rect">
            <a:avLst/>
          </a:prstGeom>
        </p:spPr>
      </p:pic>
    </p:spTree>
    <p:extLst>
      <p:ext uri="{BB962C8B-B14F-4D97-AF65-F5344CB8AC3E}">
        <p14:creationId xmlns:p14="http://schemas.microsoft.com/office/powerpoint/2010/main" val="64645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Text Analytics for Health</a:t>
            </a:r>
          </a:p>
        </p:txBody>
      </p:sp>
      <p:pic>
        <p:nvPicPr>
          <p:cNvPr id="4" name="Picture 3">
            <a:extLst>
              <a:ext uri="{FF2B5EF4-FFF2-40B4-BE49-F238E27FC236}">
                <a16:creationId xmlns:a16="http://schemas.microsoft.com/office/drawing/2014/main" id="{27AEF322-05D4-4875-8E43-83697CCB2833}"/>
              </a:ext>
            </a:extLst>
          </p:cNvPr>
          <p:cNvPicPr>
            <a:picLocks noChangeAspect="1"/>
          </p:cNvPicPr>
          <p:nvPr/>
        </p:nvPicPr>
        <p:blipFill>
          <a:blip r:embed="rId2"/>
          <a:stretch>
            <a:fillRect/>
          </a:stretch>
        </p:blipFill>
        <p:spPr>
          <a:xfrm>
            <a:off x="1452895" y="1353096"/>
            <a:ext cx="10048744" cy="7031314"/>
          </a:xfrm>
          <a:prstGeom prst="rect">
            <a:avLst/>
          </a:prstGeom>
        </p:spPr>
      </p:pic>
    </p:spTree>
    <p:extLst>
      <p:ext uri="{BB962C8B-B14F-4D97-AF65-F5344CB8AC3E}">
        <p14:creationId xmlns:p14="http://schemas.microsoft.com/office/powerpoint/2010/main" val="1127755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Demo</a:t>
            </a:r>
          </a:p>
        </p:txBody>
      </p:sp>
    </p:spTree>
    <p:extLst>
      <p:ext uri="{BB962C8B-B14F-4D97-AF65-F5344CB8AC3E}">
        <p14:creationId xmlns:p14="http://schemas.microsoft.com/office/powerpoint/2010/main" val="343219199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alpha val="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26A76E-B9E1-43DE-894F-7F636E821576}"/>
              </a:ext>
            </a:extLst>
          </p:cNvPr>
          <p:cNvSpPr>
            <a:spLocks noGrp="1"/>
          </p:cNvSpPr>
          <p:nvPr>
            <p:ph type="title"/>
          </p:nvPr>
        </p:nvSpPr>
        <p:spPr/>
        <p:txBody>
          <a:bodyPr/>
          <a:lstStyle/>
          <a:p>
            <a:endParaRPr lang="es-ES" dirty="0"/>
          </a:p>
        </p:txBody>
      </p:sp>
      <p:sp>
        <p:nvSpPr>
          <p:cNvPr id="3" name="Marcador de texto 2">
            <a:extLst>
              <a:ext uri="{FF2B5EF4-FFF2-40B4-BE49-F238E27FC236}">
                <a16:creationId xmlns:a16="http://schemas.microsoft.com/office/drawing/2014/main" id="{CE7F95F9-74E0-445F-A3BF-CDBCBC1B21DE}"/>
              </a:ext>
            </a:extLst>
          </p:cNvPr>
          <p:cNvSpPr>
            <a:spLocks noGrp="1"/>
          </p:cNvSpPr>
          <p:nvPr>
            <p:ph type="body" sz="quarter" idx="12"/>
          </p:nvPr>
        </p:nvSpPr>
        <p:spPr/>
        <p:txBody>
          <a:bodyPr/>
          <a:lstStyle/>
          <a:p>
            <a:endParaRPr lang="es-ES" dirty="0"/>
          </a:p>
        </p:txBody>
      </p:sp>
      <p:sp>
        <p:nvSpPr>
          <p:cNvPr id="5" name="Marcador de texto 4">
            <a:extLst>
              <a:ext uri="{FF2B5EF4-FFF2-40B4-BE49-F238E27FC236}">
                <a16:creationId xmlns:a16="http://schemas.microsoft.com/office/drawing/2014/main" id="{087C93F1-B345-43F6-88F9-A852BDE767E4}"/>
              </a:ext>
            </a:extLst>
          </p:cNvPr>
          <p:cNvSpPr>
            <a:spLocks noGrp="1"/>
          </p:cNvSpPr>
          <p:nvPr>
            <p:ph type="body" sz="quarter" idx="15"/>
          </p:nvPr>
        </p:nvSpPr>
        <p:spPr/>
        <p:txBody>
          <a:bodyPr/>
          <a:lstStyle/>
          <a:p>
            <a:endParaRPr lang="es-ES" dirty="0"/>
          </a:p>
        </p:txBody>
      </p:sp>
      <p:sp>
        <p:nvSpPr>
          <p:cNvPr id="7" name="Marcador de texto 6">
            <a:extLst>
              <a:ext uri="{FF2B5EF4-FFF2-40B4-BE49-F238E27FC236}">
                <a16:creationId xmlns:a16="http://schemas.microsoft.com/office/drawing/2014/main" id="{8EF35D44-2C5B-40E9-B454-F56774A87418}"/>
              </a:ext>
            </a:extLst>
          </p:cNvPr>
          <p:cNvSpPr>
            <a:spLocks noGrp="1"/>
          </p:cNvSpPr>
          <p:nvPr>
            <p:ph type="body" sz="quarter" idx="16"/>
          </p:nvPr>
        </p:nvSpPr>
        <p:spPr/>
        <p:txBody>
          <a:bodyPr/>
          <a:lstStyle/>
          <a:p>
            <a:endParaRPr lang="es-ES"/>
          </a:p>
        </p:txBody>
      </p:sp>
      <p:sp>
        <p:nvSpPr>
          <p:cNvPr id="8" name="Marcador de texto 7">
            <a:extLst>
              <a:ext uri="{FF2B5EF4-FFF2-40B4-BE49-F238E27FC236}">
                <a16:creationId xmlns:a16="http://schemas.microsoft.com/office/drawing/2014/main" id="{B5A653BA-DCA7-4396-B752-FF12285E0B37}"/>
              </a:ext>
            </a:extLst>
          </p:cNvPr>
          <p:cNvSpPr>
            <a:spLocks noGrp="1"/>
          </p:cNvSpPr>
          <p:nvPr>
            <p:ph type="body" sz="quarter" idx="17"/>
          </p:nvPr>
        </p:nvSpPr>
        <p:spPr/>
        <p:txBody>
          <a:bodyPr/>
          <a:lstStyle/>
          <a:p>
            <a:endParaRPr lang="es-ES"/>
          </a:p>
        </p:txBody>
      </p:sp>
      <p:sp>
        <p:nvSpPr>
          <p:cNvPr id="4" name="Rectangle 3">
            <a:extLst>
              <a:ext uri="{FF2B5EF4-FFF2-40B4-BE49-F238E27FC236}">
                <a16:creationId xmlns:a16="http://schemas.microsoft.com/office/drawing/2014/main" id="{459F515F-2AD9-4246-8341-58379B0D8922}"/>
              </a:ext>
            </a:extLst>
          </p:cNvPr>
          <p:cNvSpPr/>
          <p:nvPr/>
        </p:nvSpPr>
        <p:spPr>
          <a:xfrm>
            <a:off x="3134951" y="3329323"/>
            <a:ext cx="4606646" cy="1107996"/>
          </a:xfrm>
          <a:prstGeom prst="rect">
            <a:avLst/>
          </a:prstGeom>
        </p:spPr>
        <p:txBody>
          <a:bodyPr wrap="none">
            <a:spAutoFit/>
          </a:bodyPr>
          <a:lstStyle/>
          <a:p>
            <a:r>
              <a:rPr lang="en-IN" sz="6600" b="1" dirty="0">
                <a:solidFill>
                  <a:srgbClr val="00A0E3"/>
                </a:solidFill>
                <a:latin typeface="Segoe UI" pitchFamily="34" charset="0"/>
                <a:cs typeface="Segoe UI" pitchFamily="34" charset="0"/>
              </a:rPr>
              <a:t>Thank You!</a:t>
            </a:r>
          </a:p>
        </p:txBody>
      </p:sp>
      <p:pic>
        <p:nvPicPr>
          <p:cNvPr id="14" name="Picture 13">
            <a:extLst>
              <a:ext uri="{FF2B5EF4-FFF2-40B4-BE49-F238E27FC236}">
                <a16:creationId xmlns:a16="http://schemas.microsoft.com/office/drawing/2014/main" id="{5A7E05DC-8B97-4F2F-A7C5-CD6230B71374}"/>
              </a:ext>
            </a:extLst>
          </p:cNvPr>
          <p:cNvPicPr>
            <a:picLocks noChangeAspect="1"/>
          </p:cNvPicPr>
          <p:nvPr/>
        </p:nvPicPr>
        <p:blipFill rotWithShape="1">
          <a:blip r:embed="rId2">
            <a:extLst>
              <a:ext uri="{28A0092B-C50C-407E-A947-70E740481C1C}">
                <a14:useLocalDpi xmlns:a14="http://schemas.microsoft.com/office/drawing/2010/main" val="0"/>
              </a:ext>
            </a:extLst>
          </a:blip>
          <a:srcRect l="4605" t="14149" r="498" b="14149"/>
          <a:stretch/>
        </p:blipFill>
        <p:spPr>
          <a:xfrm>
            <a:off x="8963534" y="-15242"/>
            <a:ext cx="5633884" cy="8229600"/>
          </a:xfrm>
          <a:prstGeom prst="rect">
            <a:avLst/>
          </a:prstGeom>
        </p:spPr>
      </p:pic>
    </p:spTree>
    <p:extLst>
      <p:ext uri="{BB962C8B-B14F-4D97-AF65-F5344CB8AC3E}">
        <p14:creationId xmlns:p14="http://schemas.microsoft.com/office/powerpoint/2010/main" val="409521686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605" t="14149" r="498" b="14149"/>
          <a:stretch/>
        </p:blipFill>
        <p:spPr>
          <a:xfrm>
            <a:off x="0" y="0"/>
            <a:ext cx="5633884" cy="8229600"/>
          </a:xfrm>
          <a:prstGeom prst="rect">
            <a:avLst/>
          </a:prstGeom>
        </p:spPr>
      </p:pic>
      <p:sp>
        <p:nvSpPr>
          <p:cNvPr id="8" name="TextBox 7">
            <a:extLst>
              <a:ext uri="{FF2B5EF4-FFF2-40B4-BE49-F238E27FC236}">
                <a16:creationId xmlns:a16="http://schemas.microsoft.com/office/drawing/2014/main" id="{2C60ECE7-E072-4CD6-81E5-86FAB68AF982}"/>
              </a:ext>
            </a:extLst>
          </p:cNvPr>
          <p:cNvSpPr txBox="1"/>
          <p:nvPr/>
        </p:nvSpPr>
        <p:spPr>
          <a:xfrm>
            <a:off x="7759525" y="3505897"/>
            <a:ext cx="4126451" cy="646331"/>
          </a:xfrm>
          <a:prstGeom prst="rect">
            <a:avLst/>
          </a:prstGeom>
          <a:noFill/>
        </p:spPr>
        <p:txBody>
          <a:bodyPr wrap="none" rtlCol="0">
            <a:spAutoFit/>
          </a:bodyPr>
          <a:lstStyle/>
          <a:p>
            <a:r>
              <a:rPr lang="en-IN" sz="3600" b="1" dirty="0">
                <a:solidFill>
                  <a:srgbClr val="00A0E3"/>
                </a:solidFill>
                <a:latin typeface="Segoe UI" pitchFamily="34" charset="0"/>
                <a:cs typeface="Segoe UI" pitchFamily="34" charset="0"/>
              </a:rPr>
              <a:t>Sathish Nadarajan</a:t>
            </a:r>
          </a:p>
        </p:txBody>
      </p:sp>
      <p:sp>
        <p:nvSpPr>
          <p:cNvPr id="9" name="TextBox 8">
            <a:extLst>
              <a:ext uri="{FF2B5EF4-FFF2-40B4-BE49-F238E27FC236}">
                <a16:creationId xmlns:a16="http://schemas.microsoft.com/office/drawing/2014/main" id="{CF80769E-5E63-4C9B-8096-8EE4626BF2EA}"/>
              </a:ext>
            </a:extLst>
          </p:cNvPr>
          <p:cNvSpPr txBox="1"/>
          <p:nvPr/>
        </p:nvSpPr>
        <p:spPr>
          <a:xfrm>
            <a:off x="7759525" y="4230342"/>
            <a:ext cx="4424545" cy="461665"/>
          </a:xfrm>
          <a:prstGeom prst="rect">
            <a:avLst/>
          </a:prstGeom>
          <a:noFill/>
        </p:spPr>
        <p:txBody>
          <a:bodyPr wrap="none" rtlCol="0">
            <a:spAutoFit/>
          </a:bodyPr>
          <a:lstStyle/>
          <a:p>
            <a:r>
              <a:rPr lang="en-US" sz="2400" dirty="0">
                <a:latin typeface="Segoe UI" pitchFamily="34" charset="0"/>
                <a:cs typeface="Segoe UI" pitchFamily="34" charset="0"/>
              </a:rPr>
              <a:t>Solution Architect, AstraZeneca</a:t>
            </a:r>
            <a:endParaRPr lang="en-IN" sz="2400" dirty="0">
              <a:latin typeface="Segoe UI" pitchFamily="34" charset="0"/>
              <a:cs typeface="Segoe UI" pitchFamily="34" charset="0"/>
            </a:endParaRPr>
          </a:p>
        </p:txBody>
      </p:sp>
      <p:sp>
        <p:nvSpPr>
          <p:cNvPr id="10" name="Rectangle 9">
            <a:extLst>
              <a:ext uri="{FF2B5EF4-FFF2-40B4-BE49-F238E27FC236}">
                <a16:creationId xmlns:a16="http://schemas.microsoft.com/office/drawing/2014/main" id="{C80CA08D-371F-4EE3-8521-AE77CE00702B}"/>
              </a:ext>
            </a:extLst>
          </p:cNvPr>
          <p:cNvSpPr/>
          <p:nvPr/>
        </p:nvSpPr>
        <p:spPr>
          <a:xfrm>
            <a:off x="7759525" y="4168248"/>
            <a:ext cx="5907162" cy="35613"/>
          </a:xfrm>
          <a:prstGeom prst="rect">
            <a:avLst/>
          </a:prstGeom>
          <a:solidFill>
            <a:srgbClr val="00A0E3"/>
          </a:solidFill>
          <a:ln>
            <a:solidFill>
              <a:srgbClr val="9FCB3A"/>
            </a:solidFill>
          </a:ln>
        </p:spPr>
        <p:style>
          <a:lnRef idx="2">
            <a:schemeClr val="accent1">
              <a:shade val="50000"/>
            </a:schemeClr>
          </a:lnRef>
          <a:fillRef idx="1">
            <a:schemeClr val="accent1"/>
          </a:fillRef>
          <a:effectRef idx="0">
            <a:schemeClr val="accent1"/>
          </a:effectRef>
          <a:fontRef idx="minor">
            <a:schemeClr val="lt1"/>
          </a:fontRef>
        </p:style>
        <p:txBody>
          <a:bodyPr lIns="157066" tIns="78533" rIns="157066" bIns="78533" rtlCol="0" anchor="ctr"/>
          <a:lstStyle/>
          <a:p>
            <a:pPr algn="ctr"/>
            <a:endParaRPr lang="en-IN"/>
          </a:p>
        </p:txBody>
      </p:sp>
      <p:pic>
        <p:nvPicPr>
          <p:cNvPr id="5" name="Picture 4">
            <a:extLst>
              <a:ext uri="{FF2B5EF4-FFF2-40B4-BE49-F238E27FC236}">
                <a16:creationId xmlns:a16="http://schemas.microsoft.com/office/drawing/2014/main" id="{2C2DEC5A-F602-4229-9983-706EF5964B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22936" y="2893089"/>
            <a:ext cx="2292263" cy="2148945"/>
          </a:xfrm>
          <a:prstGeom prst="flowChartConnector">
            <a:avLst/>
          </a:prstGeom>
        </p:spPr>
      </p:pic>
    </p:spTree>
    <p:extLst>
      <p:ext uri="{BB962C8B-B14F-4D97-AF65-F5344CB8AC3E}">
        <p14:creationId xmlns:p14="http://schemas.microsoft.com/office/powerpoint/2010/main" val="28559149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6">
            <a:extLst>
              <a:ext uri="{FF2B5EF4-FFF2-40B4-BE49-F238E27FC236}">
                <a16:creationId xmlns:a16="http://schemas.microsoft.com/office/drawing/2014/main" id="{717CA667-C291-4C15-9E01-499727BA26A6}"/>
              </a:ext>
            </a:extLst>
          </p:cNvPr>
          <p:cNvSpPr>
            <a:spLocks noGrp="1"/>
          </p:cNvSpPr>
          <p:nvPr>
            <p:ph type="title"/>
          </p:nvPr>
        </p:nvSpPr>
        <p:spPr>
          <a:xfrm>
            <a:off x="5551355" y="3269779"/>
            <a:ext cx="7838967" cy="1107996"/>
          </a:xfrm>
          <a:prstGeom prst="rect">
            <a:avLst/>
          </a:prstGeom>
        </p:spPr>
        <p:txBody>
          <a:bodyPr/>
          <a:lstStyle/>
          <a:p>
            <a:r>
              <a:rPr lang="en-US" sz="3600" dirty="0"/>
              <a:t>What’s New Azure Cognitive Services</a:t>
            </a:r>
          </a:p>
        </p:txBody>
      </p:sp>
      <p:sp>
        <p:nvSpPr>
          <p:cNvPr id="11" name="Rectangle 10">
            <a:extLst>
              <a:ext uri="{FF2B5EF4-FFF2-40B4-BE49-F238E27FC236}">
                <a16:creationId xmlns:a16="http://schemas.microsoft.com/office/drawing/2014/main" id="{01950AC1-0B33-4968-84E1-3824DC33988D}"/>
              </a:ext>
            </a:extLst>
          </p:cNvPr>
          <p:cNvSpPr/>
          <p:nvPr/>
        </p:nvSpPr>
        <p:spPr>
          <a:xfrm>
            <a:off x="5734166" y="4654314"/>
            <a:ext cx="7180168" cy="45719"/>
          </a:xfrm>
          <a:prstGeom prst="rect">
            <a:avLst/>
          </a:prstGeom>
          <a:solidFill>
            <a:srgbClr val="00A0E3"/>
          </a:solidFill>
          <a:ln>
            <a:solidFill>
              <a:srgbClr val="9FCB3A"/>
            </a:solidFill>
          </a:ln>
        </p:spPr>
        <p:style>
          <a:lnRef idx="2">
            <a:schemeClr val="accent1">
              <a:shade val="50000"/>
            </a:schemeClr>
          </a:lnRef>
          <a:fillRef idx="1">
            <a:schemeClr val="accent1"/>
          </a:fillRef>
          <a:effectRef idx="0">
            <a:schemeClr val="accent1"/>
          </a:effectRef>
          <a:fontRef idx="minor">
            <a:schemeClr val="lt1"/>
          </a:fontRef>
        </p:style>
        <p:txBody>
          <a:bodyPr lIns="157066" tIns="78533" rIns="157066" bIns="78533" rtlCol="0" anchor="ctr"/>
          <a:lstStyle/>
          <a:p>
            <a:pPr algn="ctr"/>
            <a:endParaRPr lang="en-IN"/>
          </a:p>
        </p:txBody>
      </p:sp>
    </p:spTree>
    <p:extLst>
      <p:ext uri="{BB962C8B-B14F-4D97-AF65-F5344CB8AC3E}">
        <p14:creationId xmlns:p14="http://schemas.microsoft.com/office/powerpoint/2010/main" val="39322246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6">
            <a:extLst>
              <a:ext uri="{FF2B5EF4-FFF2-40B4-BE49-F238E27FC236}">
                <a16:creationId xmlns:a16="http://schemas.microsoft.com/office/drawing/2014/main" id="{B24D619E-7AF4-4C81-8EF2-871B1D51F241}"/>
              </a:ext>
            </a:extLst>
          </p:cNvPr>
          <p:cNvSpPr>
            <a:spLocks noGrp="1"/>
          </p:cNvSpPr>
          <p:nvPr>
            <p:ph type="title"/>
          </p:nvPr>
        </p:nvSpPr>
        <p:spPr>
          <a:xfrm>
            <a:off x="705286" y="428712"/>
            <a:ext cx="7838967" cy="553998"/>
          </a:xfrm>
          <a:prstGeom prst="rect">
            <a:avLst/>
          </a:prstGeom>
          <a:noFill/>
        </p:spPr>
        <p:txBody>
          <a:bodyPr wrap="square" lIns="0" tIns="0" rIns="0" bIns="0" anchor="b" anchorCtr="0">
            <a:spAutoFit/>
          </a:bodyPr>
          <a:lstStyle/>
          <a:p>
            <a:r>
              <a:rPr lang="en-US" sz="3600" dirty="0">
                <a:solidFill>
                  <a:srgbClr val="00B0F0"/>
                </a:solidFill>
              </a:rPr>
              <a:t>Agenda</a:t>
            </a:r>
          </a:p>
        </p:txBody>
      </p:sp>
      <p:sp>
        <p:nvSpPr>
          <p:cNvPr id="4" name="Rectangle 3">
            <a:extLst>
              <a:ext uri="{FF2B5EF4-FFF2-40B4-BE49-F238E27FC236}">
                <a16:creationId xmlns:a16="http://schemas.microsoft.com/office/drawing/2014/main" id="{049567C5-09F0-4818-8985-7DF0D5AAFA09}"/>
              </a:ext>
            </a:extLst>
          </p:cNvPr>
          <p:cNvSpPr/>
          <p:nvPr/>
        </p:nvSpPr>
        <p:spPr>
          <a:xfrm>
            <a:off x="1405241" y="2433645"/>
            <a:ext cx="3836307" cy="5232202"/>
          </a:xfrm>
          <a:prstGeom prst="rect">
            <a:avLst/>
          </a:prstGeom>
          <a:noFill/>
        </p:spPr>
        <p:txBody>
          <a:bodyPr wrap="none" lIns="91440" tIns="45720" rIns="91440" bIns="45720">
            <a:spAutoFit/>
          </a:bodyPr>
          <a:lstStyle/>
          <a:p>
            <a:pPr marL="571500" indent="-571500">
              <a:buFont typeface="Wingdings" panose="05000000000000000000" pitchFamily="2" charset="2"/>
              <a:buChar char="Ø"/>
            </a:pPr>
            <a:r>
              <a:rPr lang="en-US" sz="3600" b="0" cap="none" spc="0" dirty="0">
                <a:ln w="0"/>
                <a:solidFill>
                  <a:schemeClr val="tx1"/>
                </a:solidFill>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Cognitive Services</a:t>
            </a:r>
          </a:p>
          <a:p>
            <a:pPr marL="571500" indent="-571500">
              <a:buFont typeface="Wingdings" panose="05000000000000000000" pitchFamily="2" charset="2"/>
              <a:buChar char="Ø"/>
            </a:pPr>
            <a:r>
              <a:rPr lang="en-US" sz="3600" dirty="0">
                <a:ln w="0"/>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Health-Bot</a:t>
            </a:r>
          </a:p>
          <a:p>
            <a:pPr marL="571500" indent="-571500">
              <a:buFont typeface="Wingdings" panose="05000000000000000000" pitchFamily="2" charset="2"/>
              <a:buChar char="Ø"/>
            </a:pPr>
            <a:r>
              <a:rPr lang="en-US" sz="3600" b="0" cap="none" spc="0" dirty="0">
                <a:ln w="0"/>
                <a:solidFill>
                  <a:schemeClr val="tx1"/>
                </a:solidFill>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Form Recognizer</a:t>
            </a:r>
          </a:p>
          <a:p>
            <a:pPr marL="571500" indent="-571500">
              <a:buFont typeface="Wingdings" panose="05000000000000000000" pitchFamily="2" charset="2"/>
              <a:buChar char="Ø"/>
            </a:pPr>
            <a:r>
              <a:rPr lang="en-US" sz="3600" dirty="0">
                <a:ln w="0"/>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Spatial Analysis</a:t>
            </a:r>
          </a:p>
          <a:p>
            <a:pPr marL="571500" indent="-571500">
              <a:buFont typeface="Wingdings" panose="05000000000000000000" pitchFamily="2" charset="2"/>
              <a:buChar char="Ø"/>
            </a:pPr>
            <a:r>
              <a:rPr lang="en-US" sz="3600" b="0" cap="none" spc="0" dirty="0">
                <a:ln w="0"/>
                <a:solidFill>
                  <a:schemeClr val="tx1"/>
                </a:solidFill>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Text Analytics for Health</a:t>
            </a:r>
          </a:p>
          <a:p>
            <a:pPr marL="571500" indent="-571500">
              <a:buFont typeface="Wingdings" panose="05000000000000000000" pitchFamily="2" charset="2"/>
              <a:buChar char="Ø"/>
            </a:pPr>
            <a:r>
              <a:rPr lang="en-US" sz="3600" b="0" cap="none" spc="0" dirty="0">
                <a:ln w="0"/>
                <a:solidFill>
                  <a:schemeClr val="tx1"/>
                </a:solidFill>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Gated </a:t>
            </a:r>
            <a:r>
              <a:rPr lang="en-US" sz="3600" dirty="0">
                <a:ln w="0"/>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rPr>
              <a:t>Cognitive Services </a:t>
            </a:r>
          </a:p>
          <a:p>
            <a:pPr marL="1120140" lvl="1" indent="-571500">
              <a:buFont typeface="Wingdings" panose="05000000000000000000" pitchFamily="2" charset="2"/>
              <a:buChar char="Ø"/>
            </a:pPr>
            <a:r>
              <a:rPr lang="en-US" sz="2800" dirty="0">
                <a:ln w="0"/>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hlinkClick r:id="rId2"/>
              </a:rPr>
              <a:t>https://aka.ms/csgate</a:t>
            </a:r>
            <a:endParaRPr lang="en-US" sz="3600" dirty="0">
              <a:ln w="0"/>
              <a:effectLst>
                <a:outerShdw blurRad="38100" dist="19050" dir="2700000" algn="tl" rotWithShape="0">
                  <a:schemeClr val="dk1">
                    <a:alpha val="40000"/>
                  </a:schemeClr>
                </a:outerShdw>
              </a:effectLst>
              <a:latin typeface="Aldhabi" panose="020B0604020202020204" pitchFamily="2" charset="-78"/>
              <a:cs typeface="Aldhabi" panose="020B0604020202020204" pitchFamily="2" charset="-78"/>
            </a:endParaRPr>
          </a:p>
          <a:p>
            <a:pPr marL="571500" indent="-571500">
              <a:buFont typeface="Wingdings" panose="05000000000000000000" pitchFamily="2" charset="2"/>
              <a:buChar char="Ø"/>
            </a:pPr>
            <a:endParaRPr lang="en-US" sz="3600" b="0" cap="none" spc="0" dirty="0">
              <a:ln w="0"/>
              <a:solidFill>
                <a:schemeClr val="tx1"/>
              </a:solidFill>
              <a:effectLst>
                <a:outerShdw blurRad="38100" dist="19050" dir="2700000" algn="tl" rotWithShape="0">
                  <a:schemeClr val="dk1">
                    <a:alpha val="40000"/>
                  </a:schemeClr>
                </a:outerShdw>
              </a:effectLst>
            </a:endParaRP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46390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455619"/>
            <a:ext cx="10972800" cy="598318"/>
          </a:xfrm>
        </p:spPr>
        <p:txBody>
          <a:bodyPr/>
          <a:lstStyle/>
          <a:p>
            <a:r>
              <a:rPr lang="en-IN" sz="3600" dirty="0">
                <a:solidFill>
                  <a:srgbClr val="00B0F0"/>
                </a:solidFill>
              </a:rPr>
              <a:t>Cognitive</a:t>
            </a:r>
            <a:r>
              <a:rPr lang="en-IN" dirty="0"/>
              <a:t> </a:t>
            </a:r>
            <a:r>
              <a:rPr lang="en-IN" sz="3600" dirty="0">
                <a:solidFill>
                  <a:srgbClr val="00B0F0"/>
                </a:solidFill>
              </a:rPr>
              <a:t>Services</a:t>
            </a:r>
          </a:p>
        </p:txBody>
      </p:sp>
      <p:sp>
        <p:nvSpPr>
          <p:cNvPr id="3" name="Rectangle 2">
            <a:extLst>
              <a:ext uri="{FF2B5EF4-FFF2-40B4-BE49-F238E27FC236}">
                <a16:creationId xmlns:a16="http://schemas.microsoft.com/office/drawing/2014/main" id="{501EAAAD-83E2-437F-ADD4-8E0AB2F7AE80}"/>
              </a:ext>
            </a:extLst>
          </p:cNvPr>
          <p:cNvSpPr/>
          <p:nvPr/>
        </p:nvSpPr>
        <p:spPr>
          <a:xfrm>
            <a:off x="528839" y="1409444"/>
            <a:ext cx="12072345" cy="5078313"/>
          </a:xfrm>
          <a:prstGeom prst="rect">
            <a:avLst/>
          </a:prstGeom>
        </p:spPr>
        <p:txBody>
          <a:bodyPr wrap="square">
            <a:spAutoFit/>
          </a:bodyPr>
          <a:lstStyle/>
          <a:p>
            <a:r>
              <a:rPr lang="en-GB" dirty="0">
                <a:solidFill>
                  <a:srgbClr val="171717"/>
                </a:solidFill>
                <a:latin typeface="Segoe UI" panose="020B0502040204020203" pitchFamily="34" charset="0"/>
              </a:rPr>
              <a:t>Azure Cognitive Services are cloud-based services with REST APIs and client library SDKs available to help you build cognitive intelligence into your applications. You can add cognitive features to your applications without having artificial intelligence (AI) or data science skills. Azure Cognitive Services comprise various AI services that enable you to build cognitive solutions that can see, hear, speak, understand, and even make decisions.</a:t>
            </a:r>
          </a:p>
          <a:p>
            <a:endParaRPr lang="en-GB" dirty="0">
              <a:solidFill>
                <a:srgbClr val="171717"/>
              </a:solidFill>
              <a:latin typeface="Segoe UI" panose="020B0502040204020203" pitchFamily="34" charset="0"/>
            </a:endParaRPr>
          </a:p>
          <a:p>
            <a:r>
              <a:rPr lang="en-GB" b="1" dirty="0">
                <a:solidFill>
                  <a:srgbClr val="171717"/>
                </a:solidFill>
                <a:latin typeface="Segoe UI" panose="020B0502040204020203" pitchFamily="34" charset="0"/>
              </a:rPr>
              <a:t>Categories of Cognitive Services</a:t>
            </a:r>
          </a:p>
          <a:p>
            <a:r>
              <a:rPr lang="en-GB" dirty="0">
                <a:solidFill>
                  <a:srgbClr val="171717"/>
                </a:solidFill>
                <a:latin typeface="Segoe UI" panose="020B0502040204020203" pitchFamily="34" charset="0"/>
              </a:rPr>
              <a:t>The catalogue of cognitive services that provide cognitive understanding are categorized into five main pillars:</a:t>
            </a:r>
          </a:p>
          <a:p>
            <a:endParaRPr lang="en-GB" dirty="0">
              <a:solidFill>
                <a:srgbClr val="171717"/>
              </a:solidFill>
              <a:latin typeface="Segoe UI" panose="020B0502040204020203" pitchFamily="34" charset="0"/>
            </a:endParaRPr>
          </a:p>
          <a:p>
            <a:pPr marL="342900" indent="-342900">
              <a:buFont typeface="Wingdings" panose="05000000000000000000" pitchFamily="2" charset="2"/>
              <a:buChar char="v"/>
            </a:pPr>
            <a:r>
              <a:rPr lang="en-GB" dirty="0">
                <a:solidFill>
                  <a:srgbClr val="171717"/>
                </a:solidFill>
                <a:latin typeface="Segoe UI" panose="020B0502040204020203" pitchFamily="34" charset="0"/>
              </a:rPr>
              <a:t>Vision</a:t>
            </a:r>
          </a:p>
          <a:p>
            <a:pPr marL="342900" indent="-342900">
              <a:buFont typeface="Wingdings" panose="05000000000000000000" pitchFamily="2" charset="2"/>
              <a:buChar char="v"/>
            </a:pPr>
            <a:r>
              <a:rPr lang="en-GB" dirty="0">
                <a:solidFill>
                  <a:srgbClr val="171717"/>
                </a:solidFill>
                <a:latin typeface="Segoe UI" panose="020B0502040204020203" pitchFamily="34" charset="0"/>
              </a:rPr>
              <a:t>Speech</a:t>
            </a:r>
          </a:p>
          <a:p>
            <a:pPr marL="342900" indent="-342900">
              <a:buFont typeface="Wingdings" panose="05000000000000000000" pitchFamily="2" charset="2"/>
              <a:buChar char="v"/>
            </a:pPr>
            <a:r>
              <a:rPr lang="en-GB" dirty="0">
                <a:solidFill>
                  <a:srgbClr val="171717"/>
                </a:solidFill>
                <a:latin typeface="Segoe UI" panose="020B0502040204020203" pitchFamily="34" charset="0"/>
              </a:rPr>
              <a:t>Language</a:t>
            </a:r>
          </a:p>
          <a:p>
            <a:pPr marL="342900" indent="-342900">
              <a:buFont typeface="Wingdings" panose="05000000000000000000" pitchFamily="2" charset="2"/>
              <a:buChar char="v"/>
            </a:pPr>
            <a:r>
              <a:rPr lang="en-GB" dirty="0">
                <a:solidFill>
                  <a:srgbClr val="171717"/>
                </a:solidFill>
                <a:latin typeface="Segoe UI" panose="020B0502040204020203" pitchFamily="34" charset="0"/>
              </a:rPr>
              <a:t>Decision</a:t>
            </a:r>
          </a:p>
          <a:p>
            <a:pPr marL="342900" indent="-342900">
              <a:buFont typeface="Wingdings" panose="05000000000000000000" pitchFamily="2" charset="2"/>
              <a:buChar char="v"/>
            </a:pPr>
            <a:r>
              <a:rPr lang="en-GB" dirty="0">
                <a:solidFill>
                  <a:srgbClr val="171717"/>
                </a:solidFill>
                <a:latin typeface="Segoe UI" panose="020B0502040204020203" pitchFamily="34" charset="0"/>
              </a:rPr>
              <a:t>Search</a:t>
            </a:r>
            <a:endParaRPr lang="en-GB" b="0" i="0" dirty="0">
              <a:solidFill>
                <a:srgbClr val="171717"/>
              </a:solidFill>
              <a:effectLst/>
              <a:latin typeface="Segoe UI" panose="020B0502040204020203" pitchFamily="34" charset="0"/>
            </a:endParaRPr>
          </a:p>
        </p:txBody>
      </p:sp>
    </p:spTree>
    <p:extLst>
      <p:ext uri="{BB962C8B-B14F-4D97-AF65-F5344CB8AC3E}">
        <p14:creationId xmlns:p14="http://schemas.microsoft.com/office/powerpoint/2010/main" val="2004755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534454"/>
            <a:ext cx="10972800" cy="598318"/>
          </a:xfrm>
        </p:spPr>
        <p:txBody>
          <a:bodyPr/>
          <a:lstStyle/>
          <a:p>
            <a:r>
              <a:rPr lang="en-IN" dirty="0"/>
              <a:t>Health Bot</a:t>
            </a:r>
          </a:p>
        </p:txBody>
      </p:sp>
      <p:sp>
        <p:nvSpPr>
          <p:cNvPr id="4" name="Rectangle 3">
            <a:extLst>
              <a:ext uri="{FF2B5EF4-FFF2-40B4-BE49-F238E27FC236}">
                <a16:creationId xmlns:a16="http://schemas.microsoft.com/office/drawing/2014/main" id="{FEAC2CE1-7CB3-41B3-B511-476AB3FB4D45}"/>
              </a:ext>
            </a:extLst>
          </p:cNvPr>
          <p:cNvSpPr/>
          <p:nvPr/>
        </p:nvSpPr>
        <p:spPr>
          <a:xfrm>
            <a:off x="528839" y="1409221"/>
            <a:ext cx="13462734" cy="1421928"/>
          </a:xfrm>
          <a:prstGeom prst="rect">
            <a:avLst/>
          </a:prstGeom>
        </p:spPr>
        <p:txBody>
          <a:bodyPr wrap="square">
            <a:spAutoFit/>
          </a:bodyPr>
          <a:lstStyle/>
          <a:p>
            <a:r>
              <a:rPr lang="en-GB" dirty="0">
                <a:solidFill>
                  <a:srgbClr val="000000"/>
                </a:solidFill>
                <a:latin typeface="wf_segoe-ui_normal"/>
              </a:rPr>
              <a:t>The Azure Health Bot service empowers healthcare organizations to build and deploy an AI-powered, compliant, conversational healthcare experience at scale. The service combines built-in medical intelligence with natural language capabilities, extensibility tools and compliance constructs, allowing healthcare organizations such as Providers, Payers, Pharma, HMOs, Telehealth to give people access to trusted and relevant healthcare services and information.</a:t>
            </a:r>
            <a:endParaRPr lang="en-GB" dirty="0"/>
          </a:p>
        </p:txBody>
      </p:sp>
      <p:sp>
        <p:nvSpPr>
          <p:cNvPr id="5" name="Rectangle 4">
            <a:extLst>
              <a:ext uri="{FF2B5EF4-FFF2-40B4-BE49-F238E27FC236}">
                <a16:creationId xmlns:a16="http://schemas.microsoft.com/office/drawing/2014/main" id="{81EEB83A-E0EE-4F63-8E78-A9594CABA0EC}"/>
              </a:ext>
            </a:extLst>
          </p:cNvPr>
          <p:cNvSpPr/>
          <p:nvPr/>
        </p:nvSpPr>
        <p:spPr>
          <a:xfrm>
            <a:off x="428631" y="2887274"/>
            <a:ext cx="4218525" cy="5078313"/>
          </a:xfrm>
          <a:prstGeom prst="rect">
            <a:avLst/>
          </a:prstGeom>
        </p:spPr>
        <p:txBody>
          <a:bodyPr wrap="square">
            <a:spAutoFit/>
          </a:bodyPr>
          <a:lstStyle/>
          <a:p>
            <a:pPr fontAlgn="base"/>
            <a:r>
              <a:rPr lang="en-GB" b="1" dirty="0">
                <a:solidFill>
                  <a:srgbClr val="000000"/>
                </a:solidFill>
                <a:latin typeface="wf_segoe-ui_bold"/>
              </a:rPr>
              <a:t>Deliver intelligent, conversational healthcare experiences at scale</a:t>
            </a:r>
            <a:endParaRPr lang="en-GB" dirty="0">
              <a:solidFill>
                <a:srgbClr val="000000"/>
              </a:solidFill>
              <a:latin typeface="wf_segoe-ui_normal"/>
            </a:endParaRPr>
          </a:p>
          <a:p>
            <a:pPr fontAlgn="base">
              <a:buFont typeface="Arial" panose="020B0604020202020204" pitchFamily="34" charset="0"/>
              <a:buChar char="•"/>
            </a:pPr>
            <a:r>
              <a:rPr lang="en-GB" dirty="0">
                <a:solidFill>
                  <a:srgbClr val="000000"/>
                </a:solidFill>
                <a:latin typeface="wf_segoe-ui_normal"/>
              </a:rPr>
              <a:t>Integrates medical content from trusted sources including information on conditions, symptoms, specialists, medications and procedures</a:t>
            </a:r>
          </a:p>
          <a:p>
            <a:pPr fontAlgn="base">
              <a:buFont typeface="Arial" panose="020B0604020202020204" pitchFamily="34" charset="0"/>
              <a:buChar char="•"/>
            </a:pPr>
            <a:r>
              <a:rPr lang="en-GB" dirty="0">
                <a:solidFill>
                  <a:srgbClr val="000000"/>
                </a:solidFill>
                <a:latin typeface="wf_segoe-ui_normal"/>
              </a:rPr>
              <a:t>Delivers credible triage and symptom checking</a:t>
            </a:r>
          </a:p>
          <a:p>
            <a:pPr fontAlgn="base">
              <a:buFont typeface="Arial" panose="020B0604020202020204" pitchFamily="34" charset="0"/>
              <a:buChar char="•"/>
            </a:pPr>
            <a:r>
              <a:rPr lang="en-GB" dirty="0">
                <a:solidFill>
                  <a:srgbClr val="000000"/>
                </a:solidFill>
                <a:latin typeface="wf_segoe-ui_normal"/>
              </a:rPr>
              <a:t>Understands healthcare intents by leveraging built-in language models tuned to medical terminology</a:t>
            </a:r>
          </a:p>
          <a:p>
            <a:pPr fontAlgn="base">
              <a:buFont typeface="Arial" panose="020B0604020202020204" pitchFamily="34" charset="0"/>
              <a:buChar char="•"/>
            </a:pPr>
            <a:r>
              <a:rPr lang="en-GB" dirty="0">
                <a:solidFill>
                  <a:srgbClr val="000000"/>
                </a:solidFill>
                <a:latin typeface="wf_segoe-ui_normal"/>
              </a:rPr>
              <a:t>Handles interruptions, topic changes, human error and complex medical questions</a:t>
            </a:r>
            <a:endParaRPr lang="en-GB" b="0" i="0" dirty="0">
              <a:solidFill>
                <a:srgbClr val="000000"/>
              </a:solidFill>
              <a:effectLst/>
              <a:latin typeface="wf_segoe-ui_normal"/>
            </a:endParaRPr>
          </a:p>
        </p:txBody>
      </p:sp>
      <p:sp>
        <p:nvSpPr>
          <p:cNvPr id="6" name="Rectangle 5">
            <a:extLst>
              <a:ext uri="{FF2B5EF4-FFF2-40B4-BE49-F238E27FC236}">
                <a16:creationId xmlns:a16="http://schemas.microsoft.com/office/drawing/2014/main" id="{102BE4AB-8D0A-4589-B849-10ABA6B496A3}"/>
              </a:ext>
            </a:extLst>
          </p:cNvPr>
          <p:cNvSpPr/>
          <p:nvPr/>
        </p:nvSpPr>
        <p:spPr>
          <a:xfrm>
            <a:off x="4647156" y="2887274"/>
            <a:ext cx="4308954" cy="5410712"/>
          </a:xfrm>
          <a:prstGeom prst="rect">
            <a:avLst/>
          </a:prstGeom>
        </p:spPr>
        <p:txBody>
          <a:bodyPr wrap="square">
            <a:spAutoFit/>
          </a:bodyPr>
          <a:lstStyle/>
          <a:p>
            <a:pPr fontAlgn="base"/>
            <a:r>
              <a:rPr lang="en-GB" b="1" dirty="0">
                <a:solidFill>
                  <a:srgbClr val="000000"/>
                </a:solidFill>
                <a:latin typeface="wf_segoe-ui_bold"/>
              </a:rPr>
              <a:t>Empower healthcare organizations to build and extend intelligent health assistants</a:t>
            </a:r>
            <a:endParaRPr lang="en-GB" dirty="0">
              <a:solidFill>
                <a:srgbClr val="000000"/>
              </a:solidFill>
              <a:latin typeface="wf_segoe-ui_normal"/>
            </a:endParaRPr>
          </a:p>
          <a:p>
            <a:pPr fontAlgn="base">
              <a:buFont typeface="Arial" panose="020B0604020202020204" pitchFamily="34" charset="0"/>
              <a:buChar char="•"/>
            </a:pPr>
            <a:r>
              <a:rPr lang="en-GB" dirty="0">
                <a:solidFill>
                  <a:srgbClr val="000000"/>
                </a:solidFill>
                <a:latin typeface="wf_segoe-ui_normal"/>
              </a:rPr>
              <a:t>Address your own specific business and use cases by easily authoring, extending, and debugging bot flows</a:t>
            </a:r>
          </a:p>
          <a:p>
            <a:pPr fontAlgn="base">
              <a:buFont typeface="Arial" panose="020B0604020202020204" pitchFamily="34" charset="0"/>
              <a:buChar char="•"/>
            </a:pPr>
            <a:r>
              <a:rPr lang="en-GB" dirty="0">
                <a:solidFill>
                  <a:srgbClr val="000000"/>
                </a:solidFill>
                <a:latin typeface="wf_segoe-ui_normal"/>
              </a:rPr>
              <a:t>Securely integrate with your own backend systems</a:t>
            </a:r>
          </a:p>
          <a:p>
            <a:pPr fontAlgn="base">
              <a:buFont typeface="Arial" panose="020B0604020202020204" pitchFamily="34" charset="0"/>
              <a:buChar char="•"/>
            </a:pPr>
            <a:r>
              <a:rPr lang="en-GB" dirty="0">
                <a:solidFill>
                  <a:srgbClr val="000000"/>
                </a:solidFill>
                <a:latin typeface="wf_segoe-ui_normal"/>
              </a:rPr>
              <a:t>Build from a library of scenario templates of common industry use cases</a:t>
            </a:r>
          </a:p>
          <a:p>
            <a:pPr fontAlgn="base">
              <a:buFont typeface="Arial" panose="020B0604020202020204" pitchFamily="34" charset="0"/>
              <a:buChar char="•"/>
            </a:pPr>
            <a:r>
              <a:rPr lang="en-GB" dirty="0">
                <a:solidFill>
                  <a:srgbClr val="000000"/>
                </a:solidFill>
                <a:latin typeface="wf_segoe-ui_normal"/>
              </a:rPr>
              <a:t>Optimize bot instances with built-in reporting</a:t>
            </a:r>
          </a:p>
          <a:p>
            <a:pPr fontAlgn="base">
              <a:buFont typeface="Arial" panose="020B0604020202020204" pitchFamily="34" charset="0"/>
              <a:buChar char="•"/>
            </a:pPr>
            <a:r>
              <a:rPr lang="en-GB" dirty="0">
                <a:solidFill>
                  <a:srgbClr val="000000"/>
                </a:solidFill>
                <a:latin typeface="wf_segoe-ui_normal"/>
              </a:rPr>
              <a:t>Offload operational and infrastructure management and maintenance</a:t>
            </a:r>
            <a:endParaRPr lang="en-GB" b="0" i="0" dirty="0">
              <a:solidFill>
                <a:srgbClr val="000000"/>
              </a:solidFill>
              <a:effectLst/>
              <a:latin typeface="wf_segoe-ui_normal"/>
            </a:endParaRPr>
          </a:p>
        </p:txBody>
      </p:sp>
      <p:sp>
        <p:nvSpPr>
          <p:cNvPr id="7" name="Rectangle 6">
            <a:extLst>
              <a:ext uri="{FF2B5EF4-FFF2-40B4-BE49-F238E27FC236}">
                <a16:creationId xmlns:a16="http://schemas.microsoft.com/office/drawing/2014/main" id="{C29C09D3-9ED0-405B-98FD-5F61A00C758C}"/>
              </a:ext>
            </a:extLst>
          </p:cNvPr>
          <p:cNvSpPr/>
          <p:nvPr/>
        </p:nvSpPr>
        <p:spPr>
          <a:xfrm>
            <a:off x="8956110" y="2887274"/>
            <a:ext cx="4446739" cy="4745915"/>
          </a:xfrm>
          <a:prstGeom prst="rect">
            <a:avLst/>
          </a:prstGeom>
        </p:spPr>
        <p:txBody>
          <a:bodyPr wrap="square">
            <a:spAutoFit/>
          </a:bodyPr>
          <a:lstStyle/>
          <a:p>
            <a:pPr fontAlgn="base"/>
            <a:r>
              <a:rPr lang="en-GB" b="1" dirty="0">
                <a:solidFill>
                  <a:srgbClr val="000000"/>
                </a:solidFill>
                <a:latin typeface="wf_segoe-ui_bold"/>
              </a:rPr>
              <a:t>Run with confidence by leveraging a secure and compliant platform</a:t>
            </a:r>
            <a:endParaRPr lang="en-GB" dirty="0">
              <a:solidFill>
                <a:srgbClr val="000000"/>
              </a:solidFill>
              <a:latin typeface="wf_segoe-ui_normal"/>
            </a:endParaRPr>
          </a:p>
          <a:p>
            <a:pPr fontAlgn="base">
              <a:buFont typeface="Arial" panose="020B0604020202020204" pitchFamily="34" charset="0"/>
              <a:buChar char="•"/>
            </a:pPr>
            <a:r>
              <a:rPr lang="en-GB" dirty="0">
                <a:solidFill>
                  <a:srgbClr val="000000"/>
                </a:solidFill>
                <a:latin typeface="wf_segoe-ui_normal"/>
              </a:rPr>
              <a:t>Resiliently scale your bot instances on Microsoft Azure while maintaining the highest standards of privacy and security</a:t>
            </a:r>
          </a:p>
          <a:p>
            <a:pPr fontAlgn="base">
              <a:buFont typeface="Arial" panose="020B0604020202020204" pitchFamily="34" charset="0"/>
              <a:buChar char="•"/>
            </a:pPr>
            <a:r>
              <a:rPr lang="en-GB" dirty="0">
                <a:solidFill>
                  <a:srgbClr val="000000"/>
                </a:solidFill>
                <a:latin typeface="wf_segoe-ui_normal"/>
              </a:rPr>
              <a:t>HIPAA compliance by external auditors</a:t>
            </a:r>
          </a:p>
          <a:p>
            <a:pPr fontAlgn="base">
              <a:buFont typeface="Arial" panose="020B0604020202020204" pitchFamily="34" charset="0"/>
              <a:buChar char="•"/>
            </a:pPr>
            <a:r>
              <a:rPr lang="en-GB" dirty="0">
                <a:solidFill>
                  <a:srgbClr val="000000"/>
                </a:solidFill>
                <a:latin typeface="wf_segoe-ui_normal"/>
              </a:rPr>
              <a:t>ISO 27001, 27018, and CSA Gold certified</a:t>
            </a:r>
          </a:p>
          <a:p>
            <a:pPr fontAlgn="base">
              <a:buFont typeface="Arial" panose="020B0604020202020204" pitchFamily="34" charset="0"/>
              <a:buChar char="•"/>
            </a:pPr>
            <a:r>
              <a:rPr lang="en-GB" dirty="0">
                <a:solidFill>
                  <a:srgbClr val="000000"/>
                </a:solidFill>
                <a:latin typeface="wf_segoe-ui_normal"/>
              </a:rPr>
              <a:t>GDPR compliant</a:t>
            </a:r>
          </a:p>
          <a:p>
            <a:pPr fontAlgn="base">
              <a:buFont typeface="Arial" panose="020B0604020202020204" pitchFamily="34" charset="0"/>
              <a:buChar char="•"/>
            </a:pPr>
            <a:r>
              <a:rPr lang="en-GB" dirty="0">
                <a:solidFill>
                  <a:srgbClr val="000000"/>
                </a:solidFill>
                <a:latin typeface="wf_segoe-ui_normal"/>
              </a:rPr>
              <a:t>All data encrypted in transit and at rest</a:t>
            </a:r>
          </a:p>
          <a:p>
            <a:pPr fontAlgn="base">
              <a:buFont typeface="Arial" panose="020B0604020202020204" pitchFamily="34" charset="0"/>
              <a:buChar char="•"/>
            </a:pPr>
            <a:r>
              <a:rPr lang="en-GB" dirty="0">
                <a:solidFill>
                  <a:srgbClr val="000000"/>
                </a:solidFill>
                <a:latin typeface="wf_segoe-ui_normal"/>
              </a:rPr>
              <a:t>Built-in compliance constructs</a:t>
            </a:r>
            <a:endParaRPr lang="en-GB" b="0" i="0" dirty="0">
              <a:solidFill>
                <a:srgbClr val="000000"/>
              </a:solidFill>
              <a:effectLst/>
              <a:latin typeface="wf_segoe-ui_normal"/>
            </a:endParaRPr>
          </a:p>
        </p:txBody>
      </p:sp>
    </p:spTree>
    <p:extLst>
      <p:ext uri="{BB962C8B-B14F-4D97-AF65-F5344CB8AC3E}">
        <p14:creationId xmlns:p14="http://schemas.microsoft.com/office/powerpoint/2010/main" val="2982667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Form Recognizer</a:t>
            </a:r>
          </a:p>
        </p:txBody>
      </p:sp>
      <p:sp>
        <p:nvSpPr>
          <p:cNvPr id="4" name="Rectangle 3">
            <a:extLst>
              <a:ext uri="{FF2B5EF4-FFF2-40B4-BE49-F238E27FC236}">
                <a16:creationId xmlns:a16="http://schemas.microsoft.com/office/drawing/2014/main" id="{FEAC2CE1-7CB3-41B3-B511-476AB3FB4D45}"/>
              </a:ext>
            </a:extLst>
          </p:cNvPr>
          <p:cNvSpPr/>
          <p:nvPr/>
        </p:nvSpPr>
        <p:spPr>
          <a:xfrm>
            <a:off x="528839" y="3357670"/>
            <a:ext cx="7315200" cy="757130"/>
          </a:xfrm>
          <a:prstGeom prst="rect">
            <a:avLst/>
          </a:prstGeom>
        </p:spPr>
        <p:txBody>
          <a:bodyPr>
            <a:spAutoFit/>
          </a:bodyPr>
          <a:lstStyle/>
          <a:p>
            <a:r>
              <a:rPr lang="en-GB" dirty="0">
                <a:solidFill>
                  <a:srgbClr val="000000"/>
                </a:solidFill>
                <a:latin typeface="wf_segoe-ui_normal"/>
                <a:hlinkClick r:id="rId2"/>
              </a:rPr>
              <a:t>https://fott-preview.azurewebsites.net/prebuilts-analyze</a:t>
            </a:r>
            <a:endParaRPr lang="en-GB" dirty="0">
              <a:solidFill>
                <a:srgbClr val="000000"/>
              </a:solidFill>
              <a:latin typeface="wf_segoe-ui_normal"/>
            </a:endParaRPr>
          </a:p>
          <a:p>
            <a:endParaRPr lang="en-GB" dirty="0"/>
          </a:p>
        </p:txBody>
      </p:sp>
    </p:spTree>
    <p:extLst>
      <p:ext uri="{BB962C8B-B14F-4D97-AF65-F5344CB8AC3E}">
        <p14:creationId xmlns:p14="http://schemas.microsoft.com/office/powerpoint/2010/main" val="2509571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Spatial Analysis</a:t>
            </a:r>
          </a:p>
        </p:txBody>
      </p:sp>
      <p:sp>
        <p:nvSpPr>
          <p:cNvPr id="3" name="Rectangle 2">
            <a:extLst>
              <a:ext uri="{FF2B5EF4-FFF2-40B4-BE49-F238E27FC236}">
                <a16:creationId xmlns:a16="http://schemas.microsoft.com/office/drawing/2014/main" id="{D2ECC429-3B23-487A-93FE-AFA2FA2ACBBF}"/>
              </a:ext>
            </a:extLst>
          </p:cNvPr>
          <p:cNvSpPr/>
          <p:nvPr/>
        </p:nvSpPr>
        <p:spPr>
          <a:xfrm>
            <a:off x="528839" y="1579922"/>
            <a:ext cx="13913671" cy="1938992"/>
          </a:xfrm>
          <a:prstGeom prst="rect">
            <a:avLst/>
          </a:prstGeom>
        </p:spPr>
        <p:txBody>
          <a:bodyPr wrap="square">
            <a:spAutoFit/>
          </a:bodyPr>
          <a:lstStyle/>
          <a:p>
            <a:pPr marL="342900" indent="-342900">
              <a:buFont typeface="Wingdings" panose="05000000000000000000" pitchFamily="2" charset="2"/>
              <a:buChar char="§"/>
            </a:pPr>
            <a:r>
              <a:rPr lang="en-GB" sz="2000" dirty="0">
                <a:solidFill>
                  <a:srgbClr val="171717"/>
                </a:solidFill>
                <a:latin typeface="Segoe UI" panose="020B0502040204020203" pitchFamily="34" charset="0"/>
              </a:rPr>
              <a:t>The Spatial Analysis service helps organizations maximize the value of their physical spaces by understanding people's movements and presence within a given area. </a:t>
            </a:r>
          </a:p>
          <a:p>
            <a:pPr marL="342900" indent="-342900">
              <a:buFont typeface="Wingdings" panose="05000000000000000000" pitchFamily="2" charset="2"/>
              <a:buChar char="§"/>
            </a:pPr>
            <a:r>
              <a:rPr lang="en-GB" sz="2000" dirty="0">
                <a:solidFill>
                  <a:srgbClr val="171717"/>
                </a:solidFill>
                <a:latin typeface="Segoe UI" panose="020B0502040204020203" pitchFamily="34" charset="0"/>
              </a:rPr>
              <a:t>It allows you to ingest video from CCTV or surveillance cameras, run AI operations to extract insights from the video streams, and generate events to be used by other systems. </a:t>
            </a:r>
          </a:p>
          <a:p>
            <a:pPr marL="342900" indent="-342900">
              <a:buFont typeface="Wingdings" panose="05000000000000000000" pitchFamily="2" charset="2"/>
              <a:buChar char="§"/>
            </a:pPr>
            <a:r>
              <a:rPr lang="en-GB" sz="2000" dirty="0">
                <a:solidFill>
                  <a:srgbClr val="171717"/>
                </a:solidFill>
                <a:latin typeface="Segoe UI" panose="020B0502040204020203" pitchFamily="34" charset="0"/>
              </a:rPr>
              <a:t>With input from a camera stream, an AI operation can do things like count the number of people entering a space or measure compliance with face mask and social distancing guidelines.</a:t>
            </a:r>
            <a:endParaRPr lang="en-GB" sz="2000" dirty="0"/>
          </a:p>
        </p:txBody>
      </p:sp>
    </p:spTree>
    <p:extLst>
      <p:ext uri="{BB962C8B-B14F-4D97-AF65-F5344CB8AC3E}">
        <p14:creationId xmlns:p14="http://schemas.microsoft.com/office/powerpoint/2010/main" val="3056221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93498342-003B-45F0-A1B2-5940A403DBB2}"/>
              </a:ext>
            </a:extLst>
          </p:cNvPr>
          <p:cNvSpPr>
            <a:spLocks noGrp="1"/>
          </p:cNvSpPr>
          <p:nvPr>
            <p:ph type="title"/>
          </p:nvPr>
        </p:nvSpPr>
        <p:spPr>
          <a:xfrm>
            <a:off x="528839" y="754778"/>
            <a:ext cx="10972800" cy="598318"/>
          </a:xfrm>
        </p:spPr>
        <p:txBody>
          <a:bodyPr/>
          <a:lstStyle/>
          <a:p>
            <a:r>
              <a:rPr lang="en-IN" dirty="0"/>
              <a:t>Spatial Analysis</a:t>
            </a:r>
          </a:p>
        </p:txBody>
      </p:sp>
      <p:graphicFrame>
        <p:nvGraphicFramePr>
          <p:cNvPr id="4" name="Table 3">
            <a:extLst>
              <a:ext uri="{FF2B5EF4-FFF2-40B4-BE49-F238E27FC236}">
                <a16:creationId xmlns:a16="http://schemas.microsoft.com/office/drawing/2014/main" id="{6B81A26E-49D0-425F-9450-F83D7CFA7E74}"/>
              </a:ext>
            </a:extLst>
          </p:cNvPr>
          <p:cNvGraphicFramePr>
            <a:graphicFrameLocks noGrp="1"/>
          </p:cNvGraphicFramePr>
          <p:nvPr>
            <p:extLst>
              <p:ext uri="{D42A27DB-BD31-4B8C-83A1-F6EECF244321}">
                <p14:modId xmlns:p14="http://schemas.microsoft.com/office/powerpoint/2010/main" val="1163686084"/>
              </p:ext>
            </p:extLst>
          </p:nvPr>
        </p:nvGraphicFramePr>
        <p:xfrm>
          <a:off x="776614" y="1653436"/>
          <a:ext cx="12926860" cy="5890260"/>
        </p:xfrm>
        <a:graphic>
          <a:graphicData uri="http://schemas.openxmlformats.org/drawingml/2006/table">
            <a:tbl>
              <a:tblPr>
                <a:tableStyleId>{5C22544A-7EE6-4342-B048-85BDC9FD1C3A}</a:tableStyleId>
              </a:tblPr>
              <a:tblGrid>
                <a:gridCol w="3880577">
                  <a:extLst>
                    <a:ext uri="{9D8B030D-6E8A-4147-A177-3AD203B41FA5}">
                      <a16:colId xmlns:a16="http://schemas.microsoft.com/office/drawing/2014/main" val="26224066"/>
                    </a:ext>
                  </a:extLst>
                </a:gridCol>
                <a:gridCol w="9046283">
                  <a:extLst>
                    <a:ext uri="{9D8B030D-6E8A-4147-A177-3AD203B41FA5}">
                      <a16:colId xmlns:a16="http://schemas.microsoft.com/office/drawing/2014/main" val="2585891447"/>
                    </a:ext>
                  </a:extLst>
                </a:gridCol>
              </a:tblGrid>
              <a:tr h="242119">
                <a:tc>
                  <a:txBody>
                    <a:bodyPr/>
                    <a:lstStyle/>
                    <a:p>
                      <a:pPr algn="l" fontAlgn="t"/>
                      <a:r>
                        <a:rPr lang="en-GB" sz="1600" u="none" strike="noStrike">
                          <a:effectLst/>
                        </a:rPr>
                        <a:t>Feature</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a:effectLst/>
                        </a:rPr>
                        <a:t>Definition</a:t>
                      </a:r>
                      <a:endParaRPr lang="en-GB" sz="1600" b="1" i="0" u="none" strike="noStrike">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4291362537"/>
                  </a:ext>
                </a:extLst>
              </a:tr>
              <a:tr h="726357">
                <a:tc>
                  <a:txBody>
                    <a:bodyPr/>
                    <a:lstStyle/>
                    <a:p>
                      <a:pPr algn="l" fontAlgn="t"/>
                      <a:r>
                        <a:rPr lang="en-GB" sz="1600" u="none" strike="noStrike">
                          <a:effectLst/>
                        </a:rPr>
                        <a:t>People Detection</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a:effectLst/>
                        </a:rPr>
                        <a:t>This component answers the question, "Where are the people in this image?" It finds people in an image and passes a bounding box indicating the location of each person to the people tracking component.</a:t>
                      </a:r>
                      <a:endParaRPr lang="en-GB" sz="1600" b="0" i="0" u="none" strike="noStrike">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3462428869"/>
                  </a:ext>
                </a:extLst>
              </a:tr>
              <a:tr h="1452715">
                <a:tc>
                  <a:txBody>
                    <a:bodyPr/>
                    <a:lstStyle/>
                    <a:p>
                      <a:pPr algn="l" fontAlgn="t"/>
                      <a:r>
                        <a:rPr lang="en-GB" sz="1600" u="none" strike="noStrike">
                          <a:effectLst/>
                        </a:rPr>
                        <a:t>People Tracking</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a:effectLst/>
                        </a:rPr>
                        <a:t>This component connects the people detections over time as people move around in front of a camera. It uses temporal logic about how people typically move and basic information about the overall appearance of the people. It does not track people across multiple cameras. If a person exits the field of view for longer than approximately a minute and then re-enters the camera view, the system will perceive this as a new person. People Tracking does not uniquely identify individuals across cameras. It does not use facial recognition or gait tracking.</a:t>
                      </a:r>
                      <a:endParaRPr lang="en-GB" sz="1600" b="0" i="0" u="none" strike="noStrike">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3249119872"/>
                  </a:ext>
                </a:extLst>
              </a:tr>
              <a:tr h="1452715">
                <a:tc>
                  <a:txBody>
                    <a:bodyPr/>
                    <a:lstStyle/>
                    <a:p>
                      <a:pPr algn="l" fontAlgn="t"/>
                      <a:r>
                        <a:rPr lang="en-GB" sz="1600" u="none" strike="noStrike">
                          <a:effectLst/>
                        </a:rPr>
                        <a:t>Face Mask Detection</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a:effectLst/>
                        </a:rPr>
                        <a:t>This component detects the location of a person's face in the camera's field of view and identifies the presence of a face mask. The AI operation scans images from video; where a face is detected the service provides a bounding box around the face. Using object detection capabilities, it identifies the presence of face masks within the bounding box. Face Mask detection does not involve distinguishing one face from another face, predicting or classifying facial attributes or performing facial recognition.</a:t>
                      </a:r>
                      <a:endParaRPr lang="en-GB" sz="1600" b="0" i="0" u="none" strike="noStrike">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3185732736"/>
                  </a:ext>
                </a:extLst>
              </a:tr>
              <a:tr h="726357">
                <a:tc>
                  <a:txBody>
                    <a:bodyPr/>
                    <a:lstStyle/>
                    <a:p>
                      <a:pPr algn="l" fontAlgn="t"/>
                      <a:r>
                        <a:rPr lang="en-GB" sz="1600" u="none" strike="noStrike">
                          <a:effectLst/>
                        </a:rPr>
                        <a:t>Region of Interest</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a:effectLst/>
                        </a:rPr>
                        <a:t>This is a user-defined zone or line in the input video frame. When a person interacts with this region on the video, the system generates an event. For example, for the PersonCrossingLine operation, a line is defined in the video. When a person crosses that line an event is generated.</a:t>
                      </a:r>
                      <a:endParaRPr lang="en-GB" sz="1600" b="0" i="0" u="none" strike="noStrike">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1476383230"/>
                  </a:ext>
                </a:extLst>
              </a:tr>
              <a:tr h="1221123">
                <a:tc>
                  <a:txBody>
                    <a:bodyPr/>
                    <a:lstStyle/>
                    <a:p>
                      <a:pPr algn="l" fontAlgn="t"/>
                      <a:r>
                        <a:rPr lang="en-GB" sz="1600" u="none" strike="noStrike">
                          <a:effectLst/>
                        </a:rPr>
                        <a:t>Event</a:t>
                      </a:r>
                      <a:endParaRPr lang="en-GB" sz="1600" b="1" i="0" u="none" strike="noStrike">
                        <a:solidFill>
                          <a:srgbClr val="171717"/>
                        </a:solidFill>
                        <a:effectLst/>
                        <a:latin typeface="Segoe UI" panose="020B0502040204020203" pitchFamily="34" charset="0"/>
                      </a:endParaRPr>
                    </a:p>
                  </a:txBody>
                  <a:tcPr marL="6350" marR="6350" marT="6350" marB="0"/>
                </a:tc>
                <a:tc>
                  <a:txBody>
                    <a:bodyPr/>
                    <a:lstStyle/>
                    <a:p>
                      <a:pPr algn="l" fontAlgn="t"/>
                      <a:r>
                        <a:rPr lang="en-GB" sz="1600" u="none" strike="noStrike" dirty="0">
                          <a:effectLst/>
                        </a:rPr>
                        <a:t>An event is the primary output of Spatial Analysis. Each operation emits a specific event either periodically (like once per minute) or whenever a specific trigger occurs. The event includes information about what occurred in the input video but does not include any images or video. For example, the </a:t>
                      </a:r>
                      <a:r>
                        <a:rPr lang="en-GB" sz="1600" u="none" strike="noStrike" dirty="0" err="1">
                          <a:effectLst/>
                        </a:rPr>
                        <a:t>PeopleCount</a:t>
                      </a:r>
                      <a:r>
                        <a:rPr lang="en-GB" sz="1600" u="none" strike="noStrike" dirty="0">
                          <a:effectLst/>
                        </a:rPr>
                        <a:t> operation can emit an event containing the updated count every time the count of people changes (trigger) or once every minute (periodically).</a:t>
                      </a:r>
                      <a:endParaRPr lang="en-GB" sz="1600" b="0" i="0" u="none" strike="noStrike" dirty="0">
                        <a:solidFill>
                          <a:srgbClr val="171717"/>
                        </a:solidFill>
                        <a:effectLst/>
                        <a:latin typeface="Segoe UI" panose="020B0502040204020203" pitchFamily="34" charset="0"/>
                      </a:endParaRPr>
                    </a:p>
                  </a:txBody>
                  <a:tcPr marL="6350" marR="6350" marT="6350" marB="0"/>
                </a:tc>
                <a:extLst>
                  <a:ext uri="{0D108BD9-81ED-4DB2-BD59-A6C34878D82A}">
                    <a16:rowId xmlns:a16="http://schemas.microsoft.com/office/drawing/2014/main" val="418070965"/>
                  </a:ext>
                </a:extLst>
              </a:tr>
            </a:tbl>
          </a:graphicData>
        </a:graphic>
      </p:graphicFrame>
    </p:spTree>
    <p:extLst>
      <p:ext uri="{BB962C8B-B14F-4D97-AF65-F5344CB8AC3E}">
        <p14:creationId xmlns:p14="http://schemas.microsoft.com/office/powerpoint/2010/main" val="4182179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ocument template - Corp grid">
  <a:themeElements>
    <a:clrScheme name="Personnalisé 1">
      <a:dk1>
        <a:srgbClr val="000000"/>
      </a:dk1>
      <a:lt1>
        <a:srgbClr val="FFFFFF"/>
      </a:lt1>
      <a:dk2>
        <a:srgbClr val="243A5E"/>
      </a:dk2>
      <a:lt2>
        <a:srgbClr val="50E6FF"/>
      </a:lt2>
      <a:accent1>
        <a:srgbClr val="0078D4"/>
      </a:accent1>
      <a:accent2>
        <a:srgbClr val="D83B01"/>
      </a:accent2>
      <a:accent3>
        <a:srgbClr val="107C10"/>
      </a:accent3>
      <a:accent4>
        <a:srgbClr val="8661C5"/>
      </a:accent4>
      <a:accent5>
        <a:srgbClr val="008575"/>
      </a:accent5>
      <a:accent6>
        <a:srgbClr val="FFB900"/>
      </a:accent6>
      <a:hlink>
        <a:srgbClr val="505050"/>
      </a:hlink>
      <a:folHlink>
        <a:srgbClr val="505050"/>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8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1A99765A-B52B-45C8-8F60-BFFF66046259}" vid="{C5B0352E-D9F5-475F-BFE9-E2A1178029C1}"/>
    </a:ext>
  </a:extLst>
</a:theme>
</file>

<file path=ppt/theme/theme2.xml><?xml version="1.0" encoding="utf-8"?>
<a:theme xmlns:a="http://schemas.openxmlformats.org/drawingml/2006/main" name="WHITE TEMPLATE">
  <a:themeElements>
    <a:clrScheme name="Custom 23">
      <a:dk1>
        <a:srgbClr val="1A1A1A"/>
      </a:dk1>
      <a:lt1>
        <a:srgbClr val="FFFFFF"/>
      </a:lt1>
      <a:dk2>
        <a:srgbClr val="0D0D0D"/>
      </a:dk2>
      <a:lt2>
        <a:srgbClr val="D2D2D2"/>
      </a:lt2>
      <a:accent1>
        <a:srgbClr val="0078D4"/>
      </a:accent1>
      <a:accent2>
        <a:srgbClr val="002050"/>
      </a:accent2>
      <a:accent3>
        <a:srgbClr val="D83B01"/>
      </a:accent3>
      <a:accent4>
        <a:srgbClr val="FF8C00"/>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Data_006.potx" id="{4D7E286F-13EA-4BD8-A7B2-0CA309BBD451}" vid="{94428FB3-FCDF-4BFD-B252-489A02EEC544}"/>
    </a:ext>
  </a:extLst>
</a:theme>
</file>

<file path=ppt/theme/theme3.xml><?xml version="1.0" encoding="utf-8"?>
<a:theme xmlns:a="http://schemas.openxmlformats.org/drawingml/2006/main" name="SOFT BLACK TEMPLATE">
  <a:themeElements>
    <a:clrScheme name="Custom 26">
      <a:dk1>
        <a:srgbClr val="1A1A1A"/>
      </a:dk1>
      <a:lt1>
        <a:srgbClr val="FFFFFF"/>
      </a:lt1>
      <a:dk2>
        <a:srgbClr val="0D0D0D"/>
      </a:dk2>
      <a:lt2>
        <a:srgbClr val="D2D2D2"/>
      </a:lt2>
      <a:accent1>
        <a:srgbClr val="0078D4"/>
      </a:accent1>
      <a:accent2>
        <a:srgbClr val="00BCF2"/>
      </a:accent2>
      <a:accent3>
        <a:srgbClr val="D83B01"/>
      </a:accent3>
      <a:accent4>
        <a:srgbClr val="FF8C00"/>
      </a:accent4>
      <a:accent5>
        <a:srgbClr val="BEBEBE"/>
      </a:accent5>
      <a:accent6>
        <a:srgbClr val="E6E6E6"/>
      </a:accent6>
      <a:hlink>
        <a:srgbClr val="00BCF2"/>
      </a:hlink>
      <a:folHlink>
        <a:srgbClr val="00BCF2"/>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Illustration_2018_Data_006.potx" id="{4D7E286F-13EA-4BD8-A7B2-0CA309BBD451}" vid="{D1C9BB07-021B-4D5B-925E-A1E5E239A0B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STS_x0020_Hashtags xmlns="f9ea4d1f-cef4-4148-b1b3-16bb27743a9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B6A37E6996C184D85BF3BA8E3563761" ma:contentTypeVersion="17" ma:contentTypeDescription="Create a new document." ma:contentTypeScope="" ma:versionID="b04b0f682109e26dfcf23d3ec791eea3">
  <xsd:schema xmlns:xsd="http://www.w3.org/2001/XMLSchema" xmlns:xs="http://www.w3.org/2001/XMLSchema" xmlns:p="http://schemas.microsoft.com/office/2006/metadata/properties" xmlns:ns3="8e29ddae-502e-47f8-b6ac-1930e43e0c49" xmlns:ns4="f9ea4d1f-cef4-4148-b1b3-16bb27743a9d" targetNamespace="http://schemas.microsoft.com/office/2006/metadata/properties" ma:root="true" ma:fieldsID="b5c22b08b9fbb4579c23eff281777499" ns3:_="" ns4:_="">
    <xsd:import namespace="8e29ddae-502e-47f8-b6ac-1930e43e0c49"/>
    <xsd:import namespace="f9ea4d1f-cef4-4148-b1b3-16bb27743a9d"/>
    <xsd:element name="properties">
      <xsd:complexType>
        <xsd:sequence>
          <xsd:element name="documentManagement">
            <xsd:complexType>
              <xsd:all>
                <xsd:element ref="ns3:SharedWithUsers" minOccurs="0"/>
                <xsd:element ref="ns3:SharingHintHash" minOccurs="0"/>
                <xsd:element ref="ns3:SharedWithDetails" minOccurs="0"/>
                <xsd:element ref="ns3:LastSharedByUser" minOccurs="0"/>
                <xsd:element ref="ns3:LastSharedByTime" minOccurs="0"/>
                <xsd:element ref="ns4:MediaServiceMetadata" minOccurs="0"/>
                <xsd:element ref="ns4:MediaServiceFastMetadata" minOccurs="0"/>
                <xsd:element ref="ns4:MediaServiceDateTaken" minOccurs="0"/>
                <xsd:element ref="ns4:_STS_x0020_Hashtags" minOccurs="0"/>
                <xsd:element ref="ns3:_STS_x0020_AppliedHashtags" minOccurs="0"/>
                <xsd:element ref="ns4:MediaServiceAutoTags"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29ddae-502e-47f8-b6ac-1930e43e0c4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_STS_x0020_AppliedHashtags" ma:index="17" nillable="true" ma:displayName="Applied Hashtags" ma:description="" ma:internalName="_STS_x0020_AppliedHashtags" ma:readOnly="true" ma:showField="Titl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9ea4d1f-cef4-4148-b1b3-16bb27743a9d"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_STS_x0020_Hashtags" ma:index="16" nillable="true" ma:displayName="Hashtags" ma:description="" ma:list="{eb00c052-285e-4661-8b6e-1e6352ee6582}" ma:internalName="_STS_x0020_Hashtags" ma:readOnly="false" ma:showField="Title">
      <xsd:complexType>
        <xsd:complexContent>
          <xsd:extension base="dms:MultiChoiceLookup">
            <xsd:sequence>
              <xsd:element name="Value" type="dms:Lookup" maxOccurs="unbounded" minOccurs="0" nillable="true"/>
            </xsd:sequence>
          </xsd:extension>
        </xsd:complexContent>
      </xsd:complexType>
    </xsd:element>
    <xsd:element name="MediaServiceAutoTags" ma:index="18" nillable="true" ma:displayName="MediaServiceAutoTags" ma:description="" ma:internalName="MediaServiceAutoTags"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MediaServiceLocation" ma:index="20" nillable="true" ma:displayName="MediaServiceLocation" ma:internalName="MediaServiceLocation"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661D46-9602-48E1-9F42-2B7287AF0269}">
  <ds:schemaRefs>
    <ds:schemaRef ds:uri="http://schemas.microsoft.com/sharepoint/v3/contenttype/forms"/>
  </ds:schemaRefs>
</ds:datastoreItem>
</file>

<file path=customXml/itemProps2.xml><?xml version="1.0" encoding="utf-8"?>
<ds:datastoreItem xmlns:ds="http://schemas.openxmlformats.org/officeDocument/2006/customXml" ds:itemID="{05DE981C-02F8-499E-81ED-0B76C44C2D1D}">
  <ds:schemaRefs>
    <ds:schemaRef ds:uri="http://www.w3.org/XML/1998/namespace"/>
    <ds:schemaRef ds:uri="http://schemas.microsoft.com/office/2006/metadata/properties"/>
    <ds:schemaRef ds:uri="http://purl.org/dc/elements/1.1/"/>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f9ea4d1f-cef4-4148-b1b3-16bb27743a9d"/>
    <ds:schemaRef ds:uri="8e29ddae-502e-47f8-b6ac-1930e43e0c49"/>
    <ds:schemaRef ds:uri="http://purl.org/dc/terms/"/>
  </ds:schemaRefs>
</ds:datastoreItem>
</file>

<file path=customXml/itemProps3.xml><?xml version="1.0" encoding="utf-8"?>
<ds:datastoreItem xmlns:ds="http://schemas.openxmlformats.org/officeDocument/2006/customXml" ds:itemID="{B1558663-87D8-497C-9D0E-56EDB9CCC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29ddae-502e-47f8-b6ac-1930e43e0c49"/>
    <ds:schemaRef ds:uri="f9ea4d1f-cef4-4148-b1b3-16bb27743a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Windows_PowerPoint_Template-2020</Template>
  <TotalTime>0</TotalTime>
  <Words>924</Words>
  <Application>Microsoft Office PowerPoint</Application>
  <PresentationFormat>Custom</PresentationFormat>
  <Paragraphs>69</Paragraphs>
  <Slides>16</Slides>
  <Notes>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16</vt:i4>
      </vt:variant>
    </vt:vector>
  </HeadingPairs>
  <TitlesOfParts>
    <vt:vector size="29" baseType="lpstr">
      <vt:lpstr>wf_segoe-ui_normal</vt:lpstr>
      <vt:lpstr>Calibri</vt:lpstr>
      <vt:lpstr>Segoe UI</vt:lpstr>
      <vt:lpstr>Segoe UI Semibold</vt:lpstr>
      <vt:lpstr>Segoe UI Semilight</vt:lpstr>
      <vt:lpstr>wf_segoe-ui_bold</vt:lpstr>
      <vt:lpstr>Wingdings</vt:lpstr>
      <vt:lpstr>Aldhabi</vt:lpstr>
      <vt:lpstr>Arial</vt:lpstr>
      <vt:lpstr>Quicksand</vt:lpstr>
      <vt:lpstr>Document template - Corp grid</vt:lpstr>
      <vt:lpstr>WHITE TEMPLATE</vt:lpstr>
      <vt:lpstr>SOFT BLACK TEMPLATE</vt:lpstr>
      <vt:lpstr>PowerPoint Presentation</vt:lpstr>
      <vt:lpstr>PowerPoint Presentation</vt:lpstr>
      <vt:lpstr>What’s New Azure Cognitive Services</vt:lpstr>
      <vt:lpstr>Agenda</vt:lpstr>
      <vt:lpstr>Cognitive Services</vt:lpstr>
      <vt:lpstr>Health Bot</vt:lpstr>
      <vt:lpstr>Form Recognizer</vt:lpstr>
      <vt:lpstr>Spatial Analysis</vt:lpstr>
      <vt:lpstr>Spatial Analysis</vt:lpstr>
      <vt:lpstr>Text Analytics for Health</vt:lpstr>
      <vt:lpstr>Text Analytics for Health</vt:lpstr>
      <vt:lpstr>Text Analytics for Health</vt:lpstr>
      <vt:lpstr>Text Analytics for Health</vt:lpstr>
      <vt:lpstr>Text Analytics for Health</vt:lpstr>
      <vt:lpstr>Demo</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or presentation title</dc:title>
  <dc:creator/>
  <cp:lastModifiedBy/>
  <cp:revision>3</cp:revision>
  <dcterms:created xsi:type="dcterms:W3CDTF">2020-10-17T05:30:34Z</dcterms:created>
  <dcterms:modified xsi:type="dcterms:W3CDTF">2021-04-15T15:48:15Z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vijoris@microsoft.com</vt:lpwstr>
  </property>
  <property fmtid="{D5CDD505-2E9C-101B-9397-08002B2CF9AE}" pid="5" name="MSIP_Label_f42aa342-8706-4288-bd11-ebb85995028c_SetDate">
    <vt:lpwstr>2018-06-21T17:19:54.4078926Z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ContentTypeId">
    <vt:lpwstr>0x010100FB6A37E6996C184D85BF3BA8E3563761</vt:lpwstr>
  </property>
</Properties>
</file>

<file path=docProps/thumbnail.jpeg>
</file>